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71" r:id="rId3"/>
    <p:sldId id="256" r:id="rId4"/>
    <p:sldId id="257" r:id="rId5"/>
    <p:sldId id="258" r:id="rId6"/>
    <p:sldId id="270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E5D6"/>
    <a:srgbClr val="E155E1"/>
    <a:srgbClr val="2F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6D7E16-A84F-40BE-B9F9-72785D078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433909-A320-4640-A247-B3392DBA38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A2FF1D-7EFB-492E-A5CD-A8F7FED99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7B1CB-6712-4A95-A00A-747CCA53A4FD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3E2B34-314E-4D72-AFF2-51D114CC0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C86BB6-1280-4209-9F55-2A7596AF8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176F-0D46-457B-8C43-72186D346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720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3AC539-E4F3-4DB8-A8CE-F5B0DE161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EEA42B-BC73-46C9-8045-C34B5E528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170F89-E487-46F0-9F7A-4C1ADB493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7B1CB-6712-4A95-A00A-747CCA53A4FD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D396A1-55E0-4846-8255-AB003B493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25AB7F-BEBE-40B9-AA9D-10AB20A44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176F-0D46-457B-8C43-72186D346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97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85DDB38-2B00-46B6-B6D0-F2D59901A2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0864E53-F851-4469-A845-ECAD966E17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FEE6E9-6211-491F-B82D-8AFE03C43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7B1CB-6712-4A95-A00A-747CCA53A4FD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841ABB-88DD-4CFB-BC14-2C8C45B97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04250A-0CCC-417F-8286-0A20D7A9C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176F-0D46-457B-8C43-72186D346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701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E81EA3-3350-43D3-8325-4585AEF25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08490F-F05E-477D-AB1B-B4F1C5EA3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C3CC0B-5A21-4D1B-AA93-A4926A0EF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7B1CB-6712-4A95-A00A-747CCA53A4FD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E836A1-20E8-441F-A948-B7374139D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7153D4-49B3-43D2-B1C1-2F9F1A458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176F-0D46-457B-8C43-72186D346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02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243526-B117-4E0F-80CF-58A5D5989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CD7855-75DE-44FE-8CE9-FB86B9588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0AB14A-941D-425A-B6F7-C104B10A0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7B1CB-6712-4A95-A00A-747CCA53A4FD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89C831-2264-4807-97ED-C48ED54F6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58FB53-89D5-4E75-AC83-DC2612710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176F-0D46-457B-8C43-72186D346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61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8A85BC-F7F3-4001-893B-2428D72F1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4581DE-2CCC-448B-B13C-EFDA77194E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CFB6A5C-61D0-4BCC-A502-25BF9CC62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478FAFD-B8E3-4F47-BBBA-034BBA6C2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7B1CB-6712-4A95-A00A-747CCA53A4FD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7F382C-7A77-44B9-8CC3-8B7AB7BE4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9D07DE-A4A3-4DF4-B6A1-AEAC702B3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176F-0D46-457B-8C43-72186D346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8653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DCFEEF-9A84-4CEF-BADC-89E78454B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79C913-2B0F-46F2-B50D-7E7EFB605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9D0870B-A6DA-46B0-BB89-C029A006D1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6C920ED-6ADE-4C94-8E31-8B23B9E385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10CEECA-67D3-4A6B-B8E5-0394CDC09F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4FD591C-AEDB-46CE-BAA8-A6A10B54D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7B1CB-6712-4A95-A00A-747CCA53A4FD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39017F8-7988-466C-A6F9-33D37EF19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CE16373-EFC9-4CD2-A902-FB2A97ADA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176F-0D46-457B-8C43-72186D346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24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8492D0-A60F-4160-9A81-7A342A80E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401C8C3-66DC-448F-8578-496E2BFBC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7B1CB-6712-4A95-A00A-747CCA53A4FD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34CBA35-E58B-4D28-9D79-0BB94BDE2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91001C0-FB63-4991-9BF5-A52CCC674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176F-0D46-457B-8C43-72186D346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811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BA9A508-D923-4B47-8C64-FD2247DAF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7B1CB-6712-4A95-A00A-747CCA53A4FD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719E4A5-FD8C-49A5-AA38-C892A45B3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AE8CE1C-0BC6-486C-800B-B5A0E34A4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176F-0D46-457B-8C43-72186D346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35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E9E2A5-D835-43CE-8364-E46E1024B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79FBF6-5FF3-4E0B-A3D7-01F96795F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719F93-21E9-41E7-B95A-4CD20C3C2A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CFA2EE-0F76-4834-B782-3AA223F6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7B1CB-6712-4A95-A00A-747CCA53A4FD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B4D723C-4F49-47AE-8857-7CA554B1A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3A3832-71AC-4751-82A7-F09CAD646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176F-0D46-457B-8C43-72186D346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117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63A37D-D7FF-422F-96EB-328F642B5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4B3545A-ECFB-4F1F-8257-815D74EF3C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CEAE72-575A-480F-BFF2-9E2DBB6277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E52BF7-D809-489F-8879-A8156B6C0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7B1CB-6712-4A95-A00A-747CCA53A4FD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86C5C0-4FEE-4A82-A5F9-99EC9586E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D637F7-3D09-463C-860D-8A154CB8D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176F-0D46-457B-8C43-72186D346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129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E421396-0072-4F3A-B1F9-2F7DD818E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570DA91-506B-4DF2-B7DE-13EC834ADC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114298-BF43-435F-B29A-69690B0A64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7B1CB-6712-4A95-A00A-747CCA53A4FD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D2A04B-E5E4-4CA9-B25F-B5E40F1388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1258F2-9DFF-4B52-AEAA-42B71DA57E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1176F-0D46-457B-8C43-72186D346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58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ech-pic.com/materials/12/25/323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oto-ac.com/" TargetMode="External"/><Relationship Id="rId7" Type="http://schemas.openxmlformats.org/officeDocument/2006/relationships/hyperlink" Target="https://techkoya.com/contact/" TargetMode="External"/><Relationship Id="rId2" Type="http://schemas.openxmlformats.org/officeDocument/2006/relationships/hyperlink" Target="https://techkoya.com/powerpoint-featured-image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techkoya.com/background-transparency/" TargetMode="External"/><Relationship Id="rId5" Type="http://schemas.openxmlformats.org/officeDocument/2006/relationships/hyperlink" Target="https://www.remove.bg/ja" TargetMode="External"/><Relationship Id="rId4" Type="http://schemas.openxmlformats.org/officeDocument/2006/relationships/hyperlink" Target="https://www.irasutoya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0FF5FF7B-65FD-43C4-404E-3DF1C5B3BFB7}"/>
              </a:ext>
            </a:extLst>
          </p:cNvPr>
          <p:cNvGrpSpPr/>
          <p:nvPr/>
        </p:nvGrpSpPr>
        <p:grpSpPr>
          <a:xfrm>
            <a:off x="426000" y="423000"/>
            <a:ext cx="11340000" cy="6012000"/>
            <a:chOff x="426000" y="423000"/>
            <a:chExt cx="11340000" cy="6012000"/>
          </a:xfrm>
        </p:grpSpPr>
        <p:sp>
          <p:nvSpPr>
            <p:cNvPr id="24" name="四角形: 1 つの角を切り取る 23">
              <a:extLst>
                <a:ext uri="{FF2B5EF4-FFF2-40B4-BE49-F238E27FC236}">
                  <a16:creationId xmlns:a16="http://schemas.microsoft.com/office/drawing/2014/main" id="{7D9EA7CF-C902-F535-49C7-5FB4CBE30EEA}"/>
                </a:ext>
              </a:extLst>
            </p:cNvPr>
            <p:cNvSpPr/>
            <p:nvPr/>
          </p:nvSpPr>
          <p:spPr>
            <a:xfrm flipV="1">
              <a:off x="426000" y="423000"/>
              <a:ext cx="11340000" cy="6012000"/>
            </a:xfrm>
            <a:prstGeom prst="snip1Rect">
              <a:avLst>
                <a:gd name="adj" fmla="val 11751"/>
              </a:avLst>
            </a:prstGeom>
            <a:solidFill>
              <a:schemeClr val="bg1"/>
            </a:solidFill>
            <a:ln w="50800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フリーフォーム: 図形 22">
              <a:extLst>
                <a:ext uri="{FF2B5EF4-FFF2-40B4-BE49-F238E27FC236}">
                  <a16:creationId xmlns:a16="http://schemas.microsoft.com/office/drawing/2014/main" id="{3BC34C17-FD43-E58D-459F-DC5107E3849C}"/>
                </a:ext>
              </a:extLst>
            </p:cNvPr>
            <p:cNvSpPr/>
            <p:nvPr/>
          </p:nvSpPr>
          <p:spPr>
            <a:xfrm>
              <a:off x="11046000" y="5715000"/>
              <a:ext cx="720000" cy="720000"/>
            </a:xfrm>
            <a:custGeom>
              <a:avLst/>
              <a:gdLst/>
              <a:ahLst/>
              <a:cxnLst/>
              <a:rect l="l" t="t" r="r" b="b"/>
              <a:pathLst>
                <a:path w="1272579" h="1271824">
                  <a:moveTo>
                    <a:pt x="1272579" y="0"/>
                  </a:moveTo>
                  <a:cubicBezTo>
                    <a:pt x="1137895" y="612309"/>
                    <a:pt x="612478" y="1137373"/>
                    <a:pt x="0" y="1271824"/>
                  </a:cubicBezTo>
                  <a:cubicBezTo>
                    <a:pt x="124697" y="958046"/>
                    <a:pt x="84011" y="502303"/>
                    <a:pt x="25449" y="24481"/>
                  </a:cubicBezTo>
                  <a:cubicBezTo>
                    <a:pt x="503111" y="83261"/>
                    <a:pt x="958732" y="124291"/>
                    <a:pt x="1272579" y="0"/>
                  </a:cubicBezTo>
                  <a:close/>
                </a:path>
              </a:pathLst>
            </a:custGeom>
            <a:solidFill>
              <a:srgbClr val="D9D9D9"/>
            </a:solidFill>
            <a:ln w="50800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6" name="図 5">
            <a:extLst>
              <a:ext uri="{FF2B5EF4-FFF2-40B4-BE49-F238E27FC236}">
                <a16:creationId xmlns:a16="http://schemas.microsoft.com/office/drawing/2014/main" id="{78F3DEDB-504D-819D-3635-946D5C9341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729" y="4807447"/>
            <a:ext cx="11050542" cy="276264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EAD756-444B-D705-8891-95F4ABC9FF43}"/>
              </a:ext>
            </a:extLst>
          </p:cNvPr>
          <p:cNvSpPr txBox="1"/>
          <p:nvPr/>
        </p:nvSpPr>
        <p:spPr>
          <a:xfrm>
            <a:off x="8613706" y="5352997"/>
            <a:ext cx="2034922" cy="646986"/>
          </a:xfrm>
          <a:prstGeom prst="wedgeRoundRectCallout">
            <a:avLst>
              <a:gd name="adj1" fmla="val -54"/>
              <a:gd name="adj2" fmla="val -85660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Noto Sans Med" panose="020B0602040504020204" pitchFamily="34"/>
                <a:ea typeface="源ノ角ゴシック JP Normal" panose="020B0400000000000000" pitchFamily="34" charset="-128"/>
                <a:cs typeface="Noto Sans Med" panose="020B0602040504020204" pitchFamily="34"/>
              </a:rPr>
              <a:t>クリックしてから編集してください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5F325B7-85FF-2349-8B23-30C576D41FDC}"/>
              </a:ext>
            </a:extLst>
          </p:cNvPr>
          <p:cNvSpPr/>
          <p:nvPr/>
        </p:nvSpPr>
        <p:spPr>
          <a:xfrm>
            <a:off x="8931080" y="4803656"/>
            <a:ext cx="1400175" cy="28005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31144C1-E497-E550-2971-6614A973C053}"/>
              </a:ext>
            </a:extLst>
          </p:cNvPr>
          <p:cNvSpPr txBox="1"/>
          <p:nvPr/>
        </p:nvSpPr>
        <p:spPr>
          <a:xfrm>
            <a:off x="1948881" y="3690228"/>
            <a:ext cx="80842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dirty="0"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  <a:t>任意の文字や画像に差し替えてご利用ください！</a:t>
            </a:r>
            <a:endParaRPr kumimoji="1" lang="en-US" altLang="ja-JP" sz="2800" dirty="0">
              <a:latin typeface="源ノ角ゴシック JP" panose="020B0500000000000000" pitchFamily="34" charset="-128"/>
              <a:ea typeface="源ノ角ゴシック JP" panose="020B0500000000000000" pitchFamily="34" charset="-128"/>
            </a:endParaRPr>
          </a:p>
          <a:p>
            <a:pPr algn="ctr"/>
            <a:r>
              <a:rPr lang="ja-JP" altLang="en-US" sz="1600" dirty="0"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  <a:t>「</a:t>
            </a:r>
            <a:r>
              <a:rPr lang="en-US" altLang="ja-JP" sz="1600" dirty="0"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  <a:t>techkoya_natural_01_1.00</a:t>
            </a:r>
            <a:r>
              <a:rPr lang="ja-JP" altLang="en-US" sz="1600" dirty="0"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  <a:t>版」　</a:t>
            </a:r>
            <a:r>
              <a:rPr kumimoji="1" lang="en-US" altLang="ja-JP" sz="1200" dirty="0"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  <a:t>※</a:t>
            </a:r>
            <a:r>
              <a:rPr kumimoji="1" lang="ja-JP" altLang="en-US" sz="1200" dirty="0"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  <a:t>アップデートされる場合があります</a:t>
            </a:r>
            <a:r>
              <a:rPr kumimoji="1" lang="ja-JP" altLang="en-US" sz="2800" dirty="0"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  <a:t>。</a:t>
            </a: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31C47C72-14DD-2BDF-A5E2-35C7CB2F1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213" y="1850246"/>
            <a:ext cx="10515600" cy="1325563"/>
          </a:xfrm>
        </p:spPr>
        <p:txBody>
          <a:bodyPr/>
          <a:lstStyle/>
          <a:p>
            <a:pPr algn="ctr"/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無料テンプレートのダウンロード</a:t>
            </a:r>
            <a:b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ありがとうございます！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C2BC9BCE-08E7-DB54-B756-56957D5F77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80" t="-1738" r="16067"/>
          <a:stretch/>
        </p:blipFill>
        <p:spPr bwMode="auto">
          <a:xfrm>
            <a:off x="9994823" y="602204"/>
            <a:ext cx="1626448" cy="492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C4772D7E-EB6C-D418-10B4-50A0A6B43B0F}"/>
              </a:ext>
            </a:extLst>
          </p:cNvPr>
          <p:cNvCxnSpPr>
            <a:cxnSpLocks/>
          </p:cNvCxnSpPr>
          <p:nvPr/>
        </p:nvCxnSpPr>
        <p:spPr>
          <a:xfrm>
            <a:off x="1687717" y="3397479"/>
            <a:ext cx="8606594" cy="0"/>
          </a:xfrm>
          <a:prstGeom prst="line">
            <a:avLst/>
          </a:prstGeom>
          <a:ln w="38100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CEE99FB9-AB94-4466-CB97-FB9300C31DCE}"/>
              </a:ext>
            </a:extLst>
          </p:cNvPr>
          <p:cNvCxnSpPr/>
          <p:nvPr/>
        </p:nvCxnSpPr>
        <p:spPr>
          <a:xfrm flipV="1">
            <a:off x="563713" y="586099"/>
            <a:ext cx="282711" cy="2438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3A963ED-1380-05F2-FAFB-76836E9D2A2C}"/>
              </a:ext>
            </a:extLst>
          </p:cNvPr>
          <p:cNvSpPr txBox="1"/>
          <p:nvPr/>
        </p:nvSpPr>
        <p:spPr>
          <a:xfrm>
            <a:off x="570729" y="6025680"/>
            <a:ext cx="16738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kumimoji="1" lang="en-US" altLang="ja-JP" sz="1000" dirty="0">
                <a:solidFill>
                  <a:schemeClr val="bg1">
                    <a:lumMod val="65000"/>
                  </a:schemeClr>
                </a:solidFill>
              </a:rPr>
              <a:t>echkoya_stylish_03_1.00</a:t>
            </a:r>
            <a:endParaRPr kumimoji="1" lang="ja-JP" alt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76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BCA85481-E4BB-C9E6-9D87-4399F0C33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3"/>
            <a:ext cx="12192000" cy="685457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39AAE75-353C-405B-2AEA-3CD1BDE941D1}"/>
              </a:ext>
            </a:extLst>
          </p:cNvPr>
          <p:cNvSpPr txBox="1"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1">
              <a:alpha val="49000"/>
            </a:schemeClr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40F871B-8170-182D-5361-39CC43AC809E}"/>
              </a:ext>
            </a:extLst>
          </p:cNvPr>
          <p:cNvSpPr txBox="1"/>
          <p:nvPr/>
        </p:nvSpPr>
        <p:spPr>
          <a:xfrm>
            <a:off x="4772561" y="158621"/>
            <a:ext cx="2698075" cy="646986"/>
          </a:xfrm>
          <a:prstGeom prst="roundRect">
            <a:avLst>
              <a:gd name="adj" fmla="val 0"/>
            </a:avLst>
          </a:prstGeom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</a:rPr>
              <a:t>完成イメージ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2EA5D29-A709-8148-38B5-6C8C5C6B2001}"/>
              </a:ext>
            </a:extLst>
          </p:cNvPr>
          <p:cNvSpPr txBox="1"/>
          <p:nvPr/>
        </p:nvSpPr>
        <p:spPr>
          <a:xfrm>
            <a:off x="4772561" y="1020444"/>
            <a:ext cx="2167813" cy="40862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タイトルを入力</a:t>
            </a:r>
            <a:endParaRPr kumimoji="1" lang="en-US" altLang="ja-JP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35E4B09-26D3-2775-3242-38F5B2A9E070}"/>
              </a:ext>
            </a:extLst>
          </p:cNvPr>
          <p:cNvSpPr txBox="1"/>
          <p:nvPr/>
        </p:nvSpPr>
        <p:spPr>
          <a:xfrm>
            <a:off x="543783" y="5055853"/>
            <a:ext cx="4704425" cy="95345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イラストは以下</a:t>
            </a:r>
            <a:r>
              <a:rPr kumimoji="1" lang="en-US" altLang="ja-JP" dirty="0"/>
              <a:t>URL</a:t>
            </a:r>
            <a:r>
              <a:rPr kumimoji="1" lang="ja-JP" altLang="en-US" dirty="0"/>
              <a:t>からダウンロードしてください。</a:t>
            </a:r>
            <a:endParaRPr kumimoji="1" lang="en-US" altLang="ja-JP" dirty="0"/>
          </a:p>
          <a:p>
            <a:r>
              <a:rPr kumimoji="1" lang="en-US" altLang="ja-JP" sz="1400" dirty="0">
                <a:hlinkClick r:id="rId3"/>
              </a:rPr>
              <a:t>http://tech-pic.com/materials/12/25/323</a:t>
            </a:r>
            <a:endParaRPr kumimoji="1"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556095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6F36940-2871-4B56-9B9B-2E38566A53F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BA9227E-709B-4C75-970A-B146D24FB764}"/>
              </a:ext>
            </a:extLst>
          </p:cNvPr>
          <p:cNvSpPr/>
          <p:nvPr/>
        </p:nvSpPr>
        <p:spPr>
          <a:xfrm>
            <a:off x="4539131" y="4958771"/>
            <a:ext cx="4982374" cy="713065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3423331-B9E4-441C-9CB1-DA7601B66BAE}"/>
              </a:ext>
            </a:extLst>
          </p:cNvPr>
          <p:cNvSpPr txBox="1"/>
          <p:nvPr/>
        </p:nvSpPr>
        <p:spPr>
          <a:xfrm>
            <a:off x="4539130" y="5115248"/>
            <a:ext cx="4891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>
                <a:solidFill>
                  <a:schemeClr val="bg1"/>
                </a:solidFill>
              </a:rPr>
              <a:t>2022</a:t>
            </a:r>
            <a:r>
              <a:rPr kumimoji="1" lang="ja-JP" altLang="en-US" sz="2000" b="1" dirty="0">
                <a:solidFill>
                  <a:schemeClr val="bg1"/>
                </a:solidFill>
              </a:rPr>
              <a:t>年　</a:t>
            </a:r>
            <a:r>
              <a:rPr lang="en-US" altLang="ja-JP" sz="2000" b="1" dirty="0">
                <a:solidFill>
                  <a:schemeClr val="bg1"/>
                </a:solidFill>
              </a:rPr>
              <a:t>xx</a:t>
            </a:r>
            <a:r>
              <a:rPr kumimoji="1" lang="ja-JP" altLang="en-US" sz="2000" b="1" dirty="0">
                <a:solidFill>
                  <a:schemeClr val="bg1"/>
                </a:solidFill>
              </a:rPr>
              <a:t>月　</a:t>
            </a:r>
            <a:r>
              <a:rPr kumimoji="1" lang="en-US" altLang="ja-JP" sz="2000" b="1" dirty="0">
                <a:solidFill>
                  <a:schemeClr val="bg1"/>
                </a:solidFill>
              </a:rPr>
              <a:t>xx</a:t>
            </a:r>
            <a:r>
              <a:rPr kumimoji="1" lang="ja-JP" altLang="en-US" sz="2000" b="1" dirty="0">
                <a:solidFill>
                  <a:schemeClr val="bg1"/>
                </a:solidFill>
              </a:rPr>
              <a:t>日　　</a:t>
            </a:r>
            <a:r>
              <a:rPr lang="en-US" altLang="ja-JP" sz="2000" b="1" dirty="0">
                <a:solidFill>
                  <a:schemeClr val="bg1"/>
                </a:solidFill>
              </a:rPr>
              <a:t>13:00</a:t>
            </a:r>
            <a:r>
              <a:rPr kumimoji="1" lang="ja-JP" altLang="en-US" sz="2000" b="1" dirty="0">
                <a:solidFill>
                  <a:schemeClr val="bg1"/>
                </a:solidFill>
              </a:rPr>
              <a:t>～</a:t>
            </a:r>
            <a:r>
              <a:rPr kumimoji="1" lang="en-US" altLang="ja-JP" sz="2000" b="1" dirty="0">
                <a:solidFill>
                  <a:schemeClr val="bg1"/>
                </a:solidFill>
              </a:rPr>
              <a:t>14:00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326FA5C-B393-4157-97BE-EE60ADA1C812}"/>
              </a:ext>
            </a:extLst>
          </p:cNvPr>
          <p:cNvSpPr txBox="1"/>
          <p:nvPr/>
        </p:nvSpPr>
        <p:spPr>
          <a:xfrm>
            <a:off x="4286774" y="1233160"/>
            <a:ext cx="75032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0" dirty="0">
                <a:ln w="2857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ビジネスフェア</a:t>
            </a:r>
            <a:endParaRPr kumimoji="1" lang="ja-JP" altLang="en-US" sz="8000" dirty="0">
              <a:ln w="28575"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311D5CE0-BD6A-4865-93D4-BB80AE0FE056}"/>
              </a:ext>
            </a:extLst>
          </p:cNvPr>
          <p:cNvCxnSpPr>
            <a:cxnSpLocks/>
          </p:cNvCxnSpPr>
          <p:nvPr/>
        </p:nvCxnSpPr>
        <p:spPr>
          <a:xfrm>
            <a:off x="4539131" y="2650921"/>
            <a:ext cx="4982374" cy="0"/>
          </a:xfrm>
          <a:prstGeom prst="line">
            <a:avLst/>
          </a:prstGeom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1446DBF-2FD2-4D17-BA04-1CDA2B67DCB7}"/>
              </a:ext>
            </a:extLst>
          </p:cNvPr>
          <p:cNvSpPr txBox="1"/>
          <p:nvPr/>
        </p:nvSpPr>
        <p:spPr>
          <a:xfrm>
            <a:off x="4539130" y="2910520"/>
            <a:ext cx="69957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今年もあのビジネスフェアがやってきました。</a:t>
            </a:r>
            <a:endParaRPr kumimoji="1" lang="ja-JP" altLang="en-US" sz="4000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tx1">
                  <a:lumMod val="50000"/>
                  <a:lumOff val="50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FE009CBC-1D93-423A-2A8A-7D3C89166467}"/>
              </a:ext>
            </a:extLst>
          </p:cNvPr>
          <p:cNvGrpSpPr/>
          <p:nvPr/>
        </p:nvGrpSpPr>
        <p:grpSpPr>
          <a:xfrm>
            <a:off x="3961358" y="827256"/>
            <a:ext cx="650832" cy="498852"/>
            <a:chOff x="4539131" y="209724"/>
            <a:chExt cx="650832" cy="498852"/>
          </a:xfrm>
        </p:grpSpPr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91E0E492-CD57-4A28-827B-0AC899AF936C}"/>
                </a:ext>
              </a:extLst>
            </p:cNvPr>
            <p:cNvCxnSpPr>
              <a:cxnSpLocks/>
            </p:cNvCxnSpPr>
            <p:nvPr/>
          </p:nvCxnSpPr>
          <p:spPr>
            <a:xfrm>
              <a:off x="4539131" y="447933"/>
              <a:ext cx="260059" cy="26064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C7C34009-E5AF-4480-ADAA-E7EC5E63D6F8}"/>
                </a:ext>
              </a:extLst>
            </p:cNvPr>
            <p:cNvCxnSpPr>
              <a:cxnSpLocks/>
            </p:cNvCxnSpPr>
            <p:nvPr/>
          </p:nvCxnSpPr>
          <p:spPr>
            <a:xfrm>
              <a:off x="4799190" y="209724"/>
              <a:ext cx="113938" cy="28919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1CE735D1-108D-4674-99AA-7A85215D63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66883" y="329304"/>
              <a:ext cx="23080" cy="28272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楕円 8">
            <a:extLst>
              <a:ext uri="{FF2B5EF4-FFF2-40B4-BE49-F238E27FC236}">
                <a16:creationId xmlns:a16="http://schemas.microsoft.com/office/drawing/2014/main" id="{CD5CDF88-E748-A458-FB1A-C5712D83B15F}"/>
              </a:ext>
            </a:extLst>
          </p:cNvPr>
          <p:cNvSpPr/>
          <p:nvPr/>
        </p:nvSpPr>
        <p:spPr>
          <a:xfrm>
            <a:off x="728245" y="2369328"/>
            <a:ext cx="3174974" cy="27459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307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6F36940-2871-4B56-9B9B-2E38566A53F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786CC27-9EDB-3735-5910-881DAA0DBD0C}"/>
              </a:ext>
            </a:extLst>
          </p:cNvPr>
          <p:cNvSpPr txBox="1"/>
          <p:nvPr/>
        </p:nvSpPr>
        <p:spPr>
          <a:xfrm>
            <a:off x="4286774" y="1233160"/>
            <a:ext cx="75032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0" dirty="0">
                <a:ln w="2857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ビジネスフェア</a:t>
            </a:r>
            <a:endParaRPr kumimoji="1" lang="ja-JP" altLang="en-US" sz="8000" dirty="0">
              <a:ln w="28575"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E9A2A110-9CF9-B2FC-9C21-67A9A598F189}"/>
              </a:ext>
            </a:extLst>
          </p:cNvPr>
          <p:cNvCxnSpPr>
            <a:cxnSpLocks/>
          </p:cNvCxnSpPr>
          <p:nvPr/>
        </p:nvCxnSpPr>
        <p:spPr>
          <a:xfrm>
            <a:off x="4539131" y="2650921"/>
            <a:ext cx="4982374" cy="0"/>
          </a:xfrm>
          <a:prstGeom prst="line">
            <a:avLst/>
          </a:prstGeom>
          <a:ln w="38100">
            <a:solidFill>
              <a:srgbClr val="2F5597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7D01223-5184-9C9E-8C02-11E3382C5F44}"/>
              </a:ext>
            </a:extLst>
          </p:cNvPr>
          <p:cNvSpPr txBox="1"/>
          <p:nvPr/>
        </p:nvSpPr>
        <p:spPr>
          <a:xfrm>
            <a:off x="4539130" y="2910520"/>
            <a:ext cx="69957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今年もあのビジネスフェアがやってきました。</a:t>
            </a:r>
            <a:endParaRPr kumimoji="1" lang="ja-JP" altLang="en-US" sz="4000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tx1">
                  <a:lumMod val="50000"/>
                  <a:lumOff val="50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0CE4E972-D5DA-1199-E2D7-7CFAE8C2A79B}"/>
              </a:ext>
            </a:extLst>
          </p:cNvPr>
          <p:cNvGrpSpPr/>
          <p:nvPr/>
        </p:nvGrpSpPr>
        <p:grpSpPr>
          <a:xfrm>
            <a:off x="3961358" y="827256"/>
            <a:ext cx="650832" cy="498852"/>
            <a:chOff x="4539131" y="209724"/>
            <a:chExt cx="650832" cy="498852"/>
          </a:xfrm>
        </p:grpSpPr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9C3D9ED2-FD2B-04C0-12FE-3C8FF9C7A902}"/>
                </a:ext>
              </a:extLst>
            </p:cNvPr>
            <p:cNvCxnSpPr>
              <a:cxnSpLocks/>
            </p:cNvCxnSpPr>
            <p:nvPr/>
          </p:nvCxnSpPr>
          <p:spPr>
            <a:xfrm>
              <a:off x="4539131" y="447933"/>
              <a:ext cx="260059" cy="26064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EBFA95C0-446F-3ED8-260C-96472D436915}"/>
                </a:ext>
              </a:extLst>
            </p:cNvPr>
            <p:cNvCxnSpPr>
              <a:cxnSpLocks/>
            </p:cNvCxnSpPr>
            <p:nvPr/>
          </p:nvCxnSpPr>
          <p:spPr>
            <a:xfrm>
              <a:off x="4799190" y="209724"/>
              <a:ext cx="113938" cy="28919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F418AB59-312F-A72B-D1DB-00251D34DA1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66883" y="329304"/>
              <a:ext cx="23080" cy="28272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BA08E5EC-0C8A-F958-B662-BA4E85D1E59E}"/>
              </a:ext>
            </a:extLst>
          </p:cNvPr>
          <p:cNvSpPr/>
          <p:nvPr/>
        </p:nvSpPr>
        <p:spPr>
          <a:xfrm>
            <a:off x="4539131" y="4958771"/>
            <a:ext cx="4982374" cy="713065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1B94B73-5D16-895A-6A52-0605195EEB56}"/>
              </a:ext>
            </a:extLst>
          </p:cNvPr>
          <p:cNvSpPr txBox="1"/>
          <p:nvPr/>
        </p:nvSpPr>
        <p:spPr>
          <a:xfrm>
            <a:off x="4539130" y="5115248"/>
            <a:ext cx="4891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>
                <a:solidFill>
                  <a:schemeClr val="bg1"/>
                </a:solidFill>
              </a:rPr>
              <a:t>2022</a:t>
            </a:r>
            <a:r>
              <a:rPr kumimoji="1" lang="ja-JP" altLang="en-US" sz="2000" b="1" dirty="0">
                <a:solidFill>
                  <a:schemeClr val="bg1"/>
                </a:solidFill>
              </a:rPr>
              <a:t>年　</a:t>
            </a:r>
            <a:r>
              <a:rPr lang="en-US" altLang="ja-JP" sz="2000" b="1" dirty="0">
                <a:solidFill>
                  <a:schemeClr val="bg1"/>
                </a:solidFill>
              </a:rPr>
              <a:t>xx</a:t>
            </a:r>
            <a:r>
              <a:rPr kumimoji="1" lang="ja-JP" altLang="en-US" sz="2000" b="1" dirty="0">
                <a:solidFill>
                  <a:schemeClr val="bg1"/>
                </a:solidFill>
              </a:rPr>
              <a:t>月　</a:t>
            </a:r>
            <a:r>
              <a:rPr kumimoji="1" lang="en-US" altLang="ja-JP" sz="2000" b="1" dirty="0">
                <a:solidFill>
                  <a:schemeClr val="bg1"/>
                </a:solidFill>
              </a:rPr>
              <a:t>xx</a:t>
            </a:r>
            <a:r>
              <a:rPr kumimoji="1" lang="ja-JP" altLang="en-US" sz="2000" b="1" dirty="0">
                <a:solidFill>
                  <a:schemeClr val="bg1"/>
                </a:solidFill>
              </a:rPr>
              <a:t>日　　</a:t>
            </a:r>
            <a:r>
              <a:rPr lang="en-US" altLang="ja-JP" sz="2000" b="1" dirty="0">
                <a:solidFill>
                  <a:schemeClr val="bg1"/>
                </a:solidFill>
              </a:rPr>
              <a:t>13:00</a:t>
            </a:r>
            <a:r>
              <a:rPr kumimoji="1" lang="ja-JP" altLang="en-US" sz="2000" b="1" dirty="0">
                <a:solidFill>
                  <a:schemeClr val="bg1"/>
                </a:solidFill>
              </a:rPr>
              <a:t>～</a:t>
            </a:r>
            <a:r>
              <a:rPr kumimoji="1" lang="en-US" altLang="ja-JP" sz="2000" b="1" dirty="0">
                <a:solidFill>
                  <a:schemeClr val="bg1"/>
                </a:solidFill>
              </a:rPr>
              <a:t>14:00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FA196FD7-2AD8-5149-D35F-E40A67782A6A}"/>
              </a:ext>
            </a:extLst>
          </p:cNvPr>
          <p:cNvSpPr/>
          <p:nvPr/>
        </p:nvSpPr>
        <p:spPr>
          <a:xfrm>
            <a:off x="728245" y="2369328"/>
            <a:ext cx="3174974" cy="27459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45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6F36940-2871-4B56-9B9B-2E38566A53F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E155E1"/>
              </a:gs>
              <a:gs pos="63000">
                <a:schemeClr val="accent4">
                  <a:lumMod val="40000"/>
                  <a:lumOff val="60000"/>
                </a:schemeClr>
              </a:gs>
              <a:gs pos="8700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2D364FA-8331-0041-8B83-E772629DC33B}"/>
              </a:ext>
            </a:extLst>
          </p:cNvPr>
          <p:cNvSpPr txBox="1"/>
          <p:nvPr/>
        </p:nvSpPr>
        <p:spPr>
          <a:xfrm>
            <a:off x="4286774" y="1233160"/>
            <a:ext cx="7503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>
                <a:ln w="28575">
                  <a:solidFill>
                    <a:srgbClr val="E155E1"/>
                  </a:solidFill>
                </a:ln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SNS</a:t>
            </a:r>
            <a:r>
              <a:rPr lang="ja-JP" altLang="en-US" sz="7200" dirty="0">
                <a:ln w="28575">
                  <a:solidFill>
                    <a:srgbClr val="E155E1"/>
                  </a:solidFill>
                </a:ln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活用セミナー</a:t>
            </a:r>
            <a:endParaRPr kumimoji="1" lang="ja-JP" altLang="en-US" sz="7200" dirty="0">
              <a:ln w="28575">
                <a:solidFill>
                  <a:srgbClr val="E155E1"/>
                </a:solidFill>
              </a:ln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A981481-5BEE-F0AF-1D4B-C7A34C6EFE5C}"/>
              </a:ext>
            </a:extLst>
          </p:cNvPr>
          <p:cNvSpPr txBox="1"/>
          <p:nvPr/>
        </p:nvSpPr>
        <p:spPr>
          <a:xfrm>
            <a:off x="4539130" y="2910520"/>
            <a:ext cx="69957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rgbClr val="E155E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今年もあのビジネスフェアがやってきました。</a:t>
            </a:r>
            <a:endParaRPr kumimoji="1" lang="ja-JP" altLang="en-US" sz="4000" dirty="0">
              <a:solidFill>
                <a:srgbClr val="E155E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5A248A7D-F507-A62A-C051-08E9633922F5}"/>
              </a:ext>
            </a:extLst>
          </p:cNvPr>
          <p:cNvGrpSpPr/>
          <p:nvPr/>
        </p:nvGrpSpPr>
        <p:grpSpPr>
          <a:xfrm>
            <a:off x="3961358" y="827256"/>
            <a:ext cx="650832" cy="498852"/>
            <a:chOff x="4539131" y="209724"/>
            <a:chExt cx="650832" cy="498852"/>
          </a:xfrm>
        </p:grpSpPr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0EB1705A-E462-6A6D-B0A4-1050F5539266}"/>
                </a:ext>
              </a:extLst>
            </p:cNvPr>
            <p:cNvCxnSpPr>
              <a:cxnSpLocks/>
            </p:cNvCxnSpPr>
            <p:nvPr/>
          </p:nvCxnSpPr>
          <p:spPr>
            <a:xfrm>
              <a:off x="4539131" y="447933"/>
              <a:ext cx="260059" cy="26064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3C2C3605-9FF4-6C1B-3B45-D084DE81C353}"/>
                </a:ext>
              </a:extLst>
            </p:cNvPr>
            <p:cNvCxnSpPr>
              <a:cxnSpLocks/>
            </p:cNvCxnSpPr>
            <p:nvPr/>
          </p:nvCxnSpPr>
          <p:spPr>
            <a:xfrm>
              <a:off x="4799190" y="209724"/>
              <a:ext cx="113938" cy="28919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13DD2420-584D-85CE-C4F1-2DA44F75A17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66883" y="329304"/>
              <a:ext cx="23080" cy="28272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92EF944C-41F5-22F9-980B-1AC8FDC36379}"/>
              </a:ext>
            </a:extLst>
          </p:cNvPr>
          <p:cNvSpPr/>
          <p:nvPr/>
        </p:nvSpPr>
        <p:spPr>
          <a:xfrm>
            <a:off x="4539131" y="4958771"/>
            <a:ext cx="4982374" cy="713065"/>
          </a:xfrm>
          <a:prstGeom prst="rect">
            <a:avLst/>
          </a:prstGeom>
          <a:solidFill>
            <a:srgbClr val="E155E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A2DB481-2682-E419-CFCD-9020E4B7F2D6}"/>
              </a:ext>
            </a:extLst>
          </p:cNvPr>
          <p:cNvSpPr txBox="1"/>
          <p:nvPr/>
        </p:nvSpPr>
        <p:spPr>
          <a:xfrm>
            <a:off x="4539130" y="5115248"/>
            <a:ext cx="4891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>
                <a:solidFill>
                  <a:schemeClr val="bg1"/>
                </a:solidFill>
              </a:rPr>
              <a:t>2022</a:t>
            </a:r>
            <a:r>
              <a:rPr kumimoji="1" lang="ja-JP" altLang="en-US" sz="2000" b="1" dirty="0">
                <a:solidFill>
                  <a:schemeClr val="bg1"/>
                </a:solidFill>
              </a:rPr>
              <a:t>年　</a:t>
            </a:r>
            <a:r>
              <a:rPr lang="en-US" altLang="ja-JP" sz="2000" b="1" dirty="0">
                <a:solidFill>
                  <a:schemeClr val="bg1"/>
                </a:solidFill>
              </a:rPr>
              <a:t>xx</a:t>
            </a:r>
            <a:r>
              <a:rPr kumimoji="1" lang="ja-JP" altLang="en-US" sz="2000" b="1" dirty="0">
                <a:solidFill>
                  <a:schemeClr val="bg1"/>
                </a:solidFill>
              </a:rPr>
              <a:t>月　</a:t>
            </a:r>
            <a:r>
              <a:rPr kumimoji="1" lang="en-US" altLang="ja-JP" sz="2000" b="1" dirty="0">
                <a:solidFill>
                  <a:schemeClr val="bg1"/>
                </a:solidFill>
              </a:rPr>
              <a:t>xx</a:t>
            </a:r>
            <a:r>
              <a:rPr kumimoji="1" lang="ja-JP" altLang="en-US" sz="2000" b="1" dirty="0">
                <a:solidFill>
                  <a:schemeClr val="bg1"/>
                </a:solidFill>
              </a:rPr>
              <a:t>日　　</a:t>
            </a:r>
            <a:r>
              <a:rPr lang="en-US" altLang="ja-JP" sz="2000" b="1" dirty="0">
                <a:solidFill>
                  <a:schemeClr val="bg1"/>
                </a:solidFill>
              </a:rPr>
              <a:t>13:00</a:t>
            </a:r>
            <a:r>
              <a:rPr kumimoji="1" lang="ja-JP" altLang="en-US" sz="2000" b="1" dirty="0">
                <a:solidFill>
                  <a:schemeClr val="bg1"/>
                </a:solidFill>
              </a:rPr>
              <a:t>～</a:t>
            </a:r>
            <a:r>
              <a:rPr kumimoji="1" lang="en-US" altLang="ja-JP" sz="2000" b="1" dirty="0">
                <a:solidFill>
                  <a:schemeClr val="bg1"/>
                </a:solidFill>
              </a:rPr>
              <a:t>14:00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D296F4C1-847C-99A2-DA45-C6150D5716B0}"/>
              </a:ext>
            </a:extLst>
          </p:cNvPr>
          <p:cNvCxnSpPr>
            <a:cxnSpLocks/>
          </p:cNvCxnSpPr>
          <p:nvPr/>
        </p:nvCxnSpPr>
        <p:spPr>
          <a:xfrm>
            <a:off x="4539131" y="2650921"/>
            <a:ext cx="4982374" cy="0"/>
          </a:xfrm>
          <a:prstGeom prst="line">
            <a:avLst/>
          </a:prstGeom>
          <a:ln w="38100">
            <a:solidFill>
              <a:srgbClr val="FBE5D6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1" name="楕円 30">
            <a:extLst>
              <a:ext uri="{FF2B5EF4-FFF2-40B4-BE49-F238E27FC236}">
                <a16:creationId xmlns:a16="http://schemas.microsoft.com/office/drawing/2014/main" id="{60B39856-C8BF-5864-F7A3-C007E0B85B02}"/>
              </a:ext>
            </a:extLst>
          </p:cNvPr>
          <p:cNvSpPr/>
          <p:nvPr/>
        </p:nvSpPr>
        <p:spPr>
          <a:xfrm>
            <a:off x="728245" y="2369328"/>
            <a:ext cx="3174974" cy="27459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1817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5EC7993D-DA3B-B6B7-6947-F4B5ED2E67BB}"/>
              </a:ext>
            </a:extLst>
          </p:cNvPr>
          <p:cNvSpPr/>
          <p:nvPr/>
        </p:nvSpPr>
        <p:spPr>
          <a:xfrm flipV="1">
            <a:off x="426000" y="423000"/>
            <a:ext cx="11340000" cy="60120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D94C949-C88A-3EF3-195B-36F9B483D64F}"/>
              </a:ext>
            </a:extLst>
          </p:cNvPr>
          <p:cNvSpPr txBox="1"/>
          <p:nvPr/>
        </p:nvSpPr>
        <p:spPr>
          <a:xfrm>
            <a:off x="2427752" y="736217"/>
            <a:ext cx="7336496" cy="4440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b="1" dirty="0"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  <a:t>■シンプルなアイキャッチ画像</a:t>
            </a:r>
            <a:r>
              <a:rPr lang="ja-JP" altLang="en-US" sz="2400" b="1" dirty="0"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  <a:t>の作成</a:t>
            </a:r>
            <a:r>
              <a:rPr kumimoji="1" lang="ja-JP" altLang="en-US" sz="2400" b="1" dirty="0"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  <a:t>方法</a:t>
            </a:r>
            <a:endParaRPr kumimoji="1" lang="en-US" altLang="ja-JP" sz="2400" b="1" dirty="0">
              <a:latin typeface="源ノ角ゴシック JP" panose="020B0500000000000000" pitchFamily="34" charset="-128"/>
              <a:ea typeface="源ノ角ゴシック JP" panose="020B05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dirty="0"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</a:rPr>
              <a:t>テクこや</a:t>
            </a:r>
            <a:r>
              <a:rPr lang="ja-JP" altLang="en-US" sz="1600" dirty="0"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</a:rPr>
              <a:t>「パワーポイントでシンプルなアイキャッチ画像をつくる方法」</a:t>
            </a:r>
            <a:endParaRPr kumimoji="1" lang="en-US" altLang="ja-JP" sz="1600" dirty="0">
              <a:latin typeface="源ノ角ゴシック JP" panose="020B0500000000000000" pitchFamily="34" charset="-128"/>
              <a:ea typeface="源ノ角ゴシック JP" panose="020B0500000000000000" pitchFamily="34" charset="-128"/>
              <a:cs typeface="Noto Sans SemBd" panose="020B0702040504020204" pitchFamily="34"/>
            </a:endParaRPr>
          </a:p>
          <a:p>
            <a:r>
              <a:rPr kumimoji="1" lang="en-US" altLang="ja-JP" sz="1200" dirty="0"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  <a:hlinkClick r:id="rId2"/>
              </a:rPr>
              <a:t>https://techkoya.com/powerpoint-featured-image/</a:t>
            </a:r>
            <a:endParaRPr lang="en-US" altLang="ja-JP" sz="1200" dirty="0">
              <a:latin typeface="源ノ角ゴシック JP" panose="020B0500000000000000" pitchFamily="34" charset="-128"/>
              <a:ea typeface="源ノ角ゴシック JP" panose="020B0500000000000000" pitchFamily="34" charset="-128"/>
              <a:cs typeface="Noto Sans SemBd" panose="020B0702040504020204" pitchFamily="34"/>
            </a:endParaRPr>
          </a:p>
          <a:p>
            <a:endParaRPr kumimoji="1" lang="en-US" altLang="ja-JP" dirty="0">
              <a:solidFill>
                <a:srgbClr val="663300"/>
              </a:solidFill>
              <a:latin typeface="源ノ角ゴシック JP" panose="020B0500000000000000" pitchFamily="34" charset="-128"/>
              <a:ea typeface="源ノ角ゴシック JP" panose="020B05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b="1" dirty="0"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  <a:t>■おすすめのフリー素材サイト</a:t>
            </a:r>
            <a:endParaRPr lang="en-US" altLang="ja-JP" sz="2400" b="1" dirty="0">
              <a:latin typeface="源ノ角ゴシック JP" panose="020B0500000000000000" pitchFamily="34" charset="-128"/>
              <a:ea typeface="源ノ角ゴシック JP" panose="020B0500000000000000" pitchFamily="34" charset="-128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ea"/>
              <a:buAutoNum type="circleNumDbPlain"/>
              <a:tabLst/>
              <a:defRPr/>
            </a:pPr>
            <a:r>
              <a:rPr kumimoji="1" lang="en-US" altLang="ja-JP" i="0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</a:rPr>
              <a:t>photoAC</a:t>
            </a:r>
            <a:r>
              <a:rPr kumimoji="1" lang="ja-JP" altLang="en-US" sz="16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+mn-cs"/>
              </a:rPr>
              <a:t>　無料会員登録すると約</a:t>
            </a:r>
            <a:r>
              <a:rPr kumimoji="1" lang="en-US" altLang="ja-JP" sz="16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+mn-cs"/>
              </a:rPr>
              <a:t>500</a:t>
            </a:r>
            <a:r>
              <a:rPr kumimoji="1" lang="ja-JP" altLang="en-US" sz="16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+mn-cs"/>
              </a:rPr>
              <a:t>万点の素材をダウンロードできます</a:t>
            </a:r>
            <a:br>
              <a:rPr kumimoji="1" lang="en-US" altLang="ja-JP" sz="18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+mn-cs"/>
              </a:rPr>
            </a:br>
            <a:r>
              <a:rPr kumimoji="1" lang="en-US" altLang="ja-JP" sz="12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  <a:hlinkClick r:id="rId3"/>
              </a:rPr>
              <a:t>https://www.photo-ac.com/</a:t>
            </a:r>
            <a:endParaRPr kumimoji="1" lang="en-US" altLang="ja-JP" sz="18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源ノ角ゴシック JP" panose="020B0500000000000000" pitchFamily="34" charset="-128"/>
              <a:ea typeface="源ノ角ゴシック JP" panose="020B0500000000000000" pitchFamily="34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ea"/>
              <a:buAutoNum type="circleNumDbPlain"/>
              <a:tabLst/>
              <a:defRPr/>
            </a:pPr>
            <a:r>
              <a:rPr kumimoji="1" lang="ja-JP" altLang="en-US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+mn-cs"/>
              </a:rPr>
              <a:t>いらすとや</a:t>
            </a:r>
            <a:r>
              <a:rPr kumimoji="1" lang="ja-JP" altLang="en-US" sz="16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+mn-cs"/>
              </a:rPr>
              <a:t>　種類豊富なかわいいイラストを配布しています</a:t>
            </a:r>
            <a:br>
              <a:rPr lang="en-US" altLang="ja-JP" sz="1600" dirty="0">
                <a:solidFill>
                  <a:prstClr val="black"/>
                </a:solidFill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</a:br>
            <a:r>
              <a:rPr kumimoji="1" lang="en-US" altLang="ja-JP" sz="12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  <a:hlinkClick r:id="rId4"/>
              </a:rPr>
              <a:t>https://www.irasutoya.com/</a:t>
            </a:r>
            <a:endParaRPr kumimoji="1" lang="en-US" altLang="ja-JP" sz="18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源ノ角ゴシック JP" panose="020B0500000000000000" pitchFamily="34" charset="-128"/>
              <a:ea typeface="源ノ角ゴシック JP" panose="020B0500000000000000" pitchFamily="34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ea"/>
              <a:buAutoNum type="circleNumDbPlain"/>
              <a:tabLst/>
              <a:defRPr/>
            </a:pPr>
            <a:r>
              <a:rPr kumimoji="1" lang="en-US" altLang="ja-JP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</a:rPr>
              <a:t>remove.bg</a:t>
            </a:r>
            <a:r>
              <a:rPr kumimoji="1" lang="ja-JP" altLang="en-US" sz="16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+mn-cs"/>
              </a:rPr>
              <a:t>　写真や画像の背景を自動で消してくれます</a:t>
            </a:r>
            <a:br>
              <a:rPr lang="en-US" altLang="ja-JP" sz="1600" dirty="0">
                <a:solidFill>
                  <a:prstClr val="black"/>
                </a:solidFill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</a:br>
            <a:r>
              <a:rPr kumimoji="1" lang="en-US" altLang="ja-JP" sz="14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  <a:hlinkClick r:id="rId5"/>
              </a:rPr>
              <a:t>https://www.remove.bg/ja</a:t>
            </a:r>
            <a:br>
              <a:rPr kumimoji="1" lang="en-US" altLang="ja-JP" sz="14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</a:rPr>
            </a:br>
            <a:r>
              <a:rPr kumimoji="1" lang="ja-JP" altLang="en-US" sz="14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</a:rPr>
              <a:t>↑</a:t>
            </a:r>
            <a:r>
              <a:rPr kumimoji="1" lang="en-US" altLang="ja-JP" sz="14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</a:rPr>
              <a:t>remove.bg</a:t>
            </a:r>
            <a:r>
              <a:rPr kumimoji="1" lang="ja-JP" altLang="en-US" sz="14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</a:rPr>
              <a:t>の使い方　</a:t>
            </a:r>
            <a:r>
              <a:rPr kumimoji="1" lang="en-US" altLang="ja-JP" sz="14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  <a:hlinkClick r:id="rId6"/>
              </a:rPr>
              <a:t>https://techkoya.com/background-transparency/</a:t>
            </a:r>
            <a:endParaRPr lang="en-US" altLang="ja-JP" sz="2400" dirty="0">
              <a:solidFill>
                <a:srgbClr val="663300"/>
              </a:solidFill>
              <a:latin typeface="源ノ角ゴシック JP" panose="020B0500000000000000" pitchFamily="34" charset="-128"/>
              <a:ea typeface="源ノ角ゴシック JP" panose="020B0500000000000000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38FF9A-5A11-FB03-578B-32169BD5D0E9}"/>
              </a:ext>
            </a:extLst>
          </p:cNvPr>
          <p:cNvSpPr txBox="1"/>
          <p:nvPr/>
        </p:nvSpPr>
        <p:spPr>
          <a:xfrm>
            <a:off x="2284700" y="5624849"/>
            <a:ext cx="762260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ご質問やご不明点がございましたら、お気軽にご相談ください♪</a:t>
            </a:r>
            <a:endParaRPr kumimoji="1"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1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お問い合わせ先：</a:t>
            </a:r>
            <a:r>
              <a:rPr kumimoji="1" lang="en-US" altLang="ja-JP" sz="1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hlinkClick r:id="rId7"/>
              </a:rPr>
              <a:t>https://techkoya.com/contact/</a:t>
            </a:r>
            <a:endParaRPr kumimoji="1" lang="en-US" altLang="ja-JP" sz="1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077E0386-AF60-819D-39F4-DE0AB55FBCFE}"/>
              </a:ext>
            </a:extLst>
          </p:cNvPr>
          <p:cNvGrpSpPr/>
          <p:nvPr/>
        </p:nvGrpSpPr>
        <p:grpSpPr>
          <a:xfrm flipH="1">
            <a:off x="11294932" y="581908"/>
            <a:ext cx="284404" cy="248031"/>
            <a:chOff x="557258" y="581908"/>
            <a:chExt cx="284404" cy="248031"/>
          </a:xfrm>
        </p:grpSpPr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00441265-6B87-ACBF-86AD-BA30849B962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7258" y="736217"/>
              <a:ext cx="108662" cy="9372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16334A2F-7482-1412-F57E-C75A5FD24C6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3000" y="581908"/>
              <a:ext cx="108662" cy="9372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3AD5400A-1430-F5F2-9CAE-AF665CB0F8FF}"/>
              </a:ext>
            </a:extLst>
          </p:cNvPr>
          <p:cNvCxnSpPr>
            <a:cxnSpLocks/>
          </p:cNvCxnSpPr>
          <p:nvPr/>
        </p:nvCxnSpPr>
        <p:spPr>
          <a:xfrm>
            <a:off x="2284700" y="5426561"/>
            <a:ext cx="7622600" cy="0"/>
          </a:xfrm>
          <a:prstGeom prst="line">
            <a:avLst/>
          </a:prstGeom>
          <a:ln w="38100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0A6F2020-99F8-3112-3712-C3B5EB3F85D5}"/>
              </a:ext>
            </a:extLst>
          </p:cNvPr>
          <p:cNvSpPr/>
          <p:nvPr/>
        </p:nvSpPr>
        <p:spPr>
          <a:xfrm>
            <a:off x="911965" y="783078"/>
            <a:ext cx="1029823" cy="52186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おまけ</a:t>
            </a:r>
          </a:p>
        </p:txBody>
      </p:sp>
    </p:spTree>
    <p:extLst>
      <p:ext uri="{BB962C8B-B14F-4D97-AF65-F5344CB8AC3E}">
        <p14:creationId xmlns:p14="http://schemas.microsoft.com/office/powerpoint/2010/main" val="1135683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</Words>
  <Application>Microsoft Office PowerPoint</Application>
  <PresentationFormat>ワイド画面</PresentationFormat>
  <Paragraphs>29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HGS創英角ｺﾞｼｯｸUB</vt:lpstr>
      <vt:lpstr>HGS創英角ﾎﾟｯﾌﾟ体</vt:lpstr>
      <vt:lpstr>Noto Sans Med</vt:lpstr>
      <vt:lpstr>源ノ角ゴシック JP</vt:lpstr>
      <vt:lpstr>游ゴシック</vt:lpstr>
      <vt:lpstr>游ゴシック Light</vt:lpstr>
      <vt:lpstr>Arial</vt:lpstr>
      <vt:lpstr>Office テーマ</vt:lpstr>
      <vt:lpstr>無料テンプレートのダウンロード ありがとうございます！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2022-07-08T11:00:39Z</dcterms:created>
  <dcterms:modified xsi:type="dcterms:W3CDTF">2022-07-08T11:01:12Z</dcterms:modified>
</cp:coreProperties>
</file>