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  <p:sldId id="256" r:id="rId4"/>
    <p:sldId id="259" r:id="rId5"/>
    <p:sldId id="260" r:id="rId6"/>
    <p:sldId id="261" r:id="rId7"/>
    <p:sldId id="27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6" autoAdjust="0"/>
  </p:normalViewPr>
  <p:slideViewPr>
    <p:cSldViewPr snapToGrid="0">
      <p:cViewPr varScale="1">
        <p:scale>
          <a:sx n="108" d="100"/>
          <a:sy n="108" d="100"/>
        </p:scale>
        <p:origin x="6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F9A6FD-246C-4216-951F-C9284412B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FD0E38-F5A4-461F-AA45-902EF9D02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843916-BF3C-4A78-9468-68F2982F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48F4C3-DF1A-4B05-A022-3B54BC78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0C0D21-25E4-4FCE-A6F2-5B44E791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55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82611-A1B0-4FD3-83DB-BA95E2D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EDC655-D5B1-4AB9-9037-21B90F39C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77701-CB89-4B6C-81F1-B4D2AAF5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D4911F-442E-4243-B7AB-E99EE1874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D51906-1F52-4E78-9D20-7E101747B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95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F19C1A-2AB7-41AD-A29F-43AE90518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47D7A3-07D2-4C91-A781-94149CEAA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D4ECFB-B6B7-4ABB-8016-685264F05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2D22FE-A5AB-4740-A2FB-0176C5B3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81BE2-4AB6-4B56-BE41-F0164D46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19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56E3C-F723-444C-8D11-D5152ECA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DC518C-DD60-439D-86B8-54F6ACDC4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98F026-E9A7-453E-BDEF-2CF96C5E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A793AC-153A-4DE5-91C7-8D4F4E43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B343B-98DC-4BD0-8D83-847BFB98C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17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0E1BF-F884-4A3A-AEC5-3815D6F0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4F378D-1D55-494E-B9DE-82933BDF5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5A0C7B-4888-460F-9176-D3EB93953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BE2B85-19CF-4D1C-8EB8-CB69A3AA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796989-79BF-48A4-91CD-FE0C65B1F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95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86083E-D50B-4FFD-8170-80747AEF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97F1F4-5C2D-4043-85E5-070F3572F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F23093-E951-48EA-9A85-43E96C122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F024F8-11AD-4670-A61D-5030BC3C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EB9A19-691A-49BA-B1E9-1856357F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DF3527-05E4-4E5E-9DE0-33E025472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6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8BED8-ED00-4581-9B40-7FCF9C4B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73A285-9745-4C23-B34B-29A651F27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ED3B92-B198-4681-B8E7-AC7D809E8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461E3C1-DD26-480F-B5CA-9B8E8079D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D71636C-AF42-4D02-A8FA-582853A27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35A3AF-EAC8-4894-851F-AD505E4DD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33048E-9F8D-4131-B314-33459709C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78DA73-E5FE-440E-B3BA-C744DCE9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2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6138B-5C2C-4894-88FB-DA58B6EF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37C619-EAE6-44B8-AC75-8FB12929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783D42-9AC0-4CF4-A9C4-381A883F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39BFCA-E2CF-4C53-8617-46010C586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69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A1B018-A77C-4EA0-875E-AC767EC6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662EC0-77DE-44E3-862C-0EED85DF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7B042A-5A1E-4FDE-9E5D-74C1EE76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1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F8068-1671-42F5-BE0C-FB5E345A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44A83C-93FC-446F-AB74-343278185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D8130A-8849-4E19-8BB5-483B39E3C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3AF6D1-D3E7-480D-8804-E14DC8F7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4AD83F-F026-40CC-8D40-695DB6AC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56A8B8-7F6E-43CF-A5FE-21A2C0DA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24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8E29BE-DBF9-4355-9CDC-9CC0587F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FAD695-8926-488D-ABE6-0BBFA6FC42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13B290-DDD1-46BD-ADEA-5DCF1AF8C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717BDF-21DA-48B9-977F-BC208417D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80A742-E61E-4524-9FF5-693E64EC1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127711-2EF4-4153-A0DA-C97F6C42A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77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8AE031-9F25-474A-ABD4-D05886F8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B53ACE-7F1B-4A7F-ACC7-90FB64FE3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49F963-998C-4D06-99E6-B90358733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5088D-B449-4661-B7BF-A36432B1DD6E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A614AC-8136-4544-8698-A835A374C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46AC4F-252B-458B-A771-9E96C2904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E98C-11C4-40A8-A6F3-F76CAD5A2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13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koya.com/background-transparency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to-ac.com/" TargetMode="External"/><Relationship Id="rId7" Type="http://schemas.openxmlformats.org/officeDocument/2006/relationships/hyperlink" Target="https://techkoya.com/contact/" TargetMode="External"/><Relationship Id="rId2" Type="http://schemas.openxmlformats.org/officeDocument/2006/relationships/hyperlink" Target="https://techkoya.com/powerpoint-featured-imag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echkoya.com/background-transparency/" TargetMode="External"/><Relationship Id="rId5" Type="http://schemas.openxmlformats.org/officeDocument/2006/relationships/hyperlink" Target="https://www.remove.bg/ja" TargetMode="External"/><Relationship Id="rId4" Type="http://schemas.openxmlformats.org/officeDocument/2006/relationships/hyperlink" Target="https://www.irasutoy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FF5FF7B-65FD-43C4-404E-3DF1C5B3BFB7}"/>
              </a:ext>
            </a:extLst>
          </p:cNvPr>
          <p:cNvGrpSpPr/>
          <p:nvPr/>
        </p:nvGrpSpPr>
        <p:grpSpPr>
          <a:xfrm>
            <a:off x="426000" y="423000"/>
            <a:ext cx="11340000" cy="6012000"/>
            <a:chOff x="426000" y="423000"/>
            <a:chExt cx="11340000" cy="6012000"/>
          </a:xfrm>
        </p:grpSpPr>
        <p:sp>
          <p:nvSpPr>
            <p:cNvPr id="24" name="四角形: 1 つの角を切り取る 23">
              <a:extLst>
                <a:ext uri="{FF2B5EF4-FFF2-40B4-BE49-F238E27FC236}">
                  <a16:creationId xmlns:a16="http://schemas.microsoft.com/office/drawing/2014/main" id="{7D9EA7CF-C902-F535-49C7-5FB4CBE30EEA}"/>
                </a:ext>
              </a:extLst>
            </p:cNvPr>
            <p:cNvSpPr/>
            <p:nvPr/>
          </p:nvSpPr>
          <p:spPr>
            <a:xfrm flipV="1">
              <a:off x="426000" y="423000"/>
              <a:ext cx="11340000" cy="6012000"/>
            </a:xfrm>
            <a:prstGeom prst="snip1Rect">
              <a:avLst>
                <a:gd name="adj" fmla="val 11751"/>
              </a:avLst>
            </a:prstGeom>
            <a:solidFill>
              <a:schemeClr val="bg1"/>
            </a:solidFill>
            <a:ln w="5080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3BC34C17-FD43-E58D-459F-DC5107E3849C}"/>
                </a:ext>
              </a:extLst>
            </p:cNvPr>
            <p:cNvSpPr/>
            <p:nvPr/>
          </p:nvSpPr>
          <p:spPr>
            <a:xfrm>
              <a:off x="11046000" y="5715000"/>
              <a:ext cx="720000" cy="720000"/>
            </a:xfrm>
            <a:custGeom>
              <a:avLst/>
              <a:gdLst/>
              <a:ahLst/>
              <a:cxnLst/>
              <a:rect l="l" t="t" r="r" b="b"/>
              <a:pathLst>
                <a:path w="1272579" h="1271824">
                  <a:moveTo>
                    <a:pt x="1272579" y="0"/>
                  </a:moveTo>
                  <a:cubicBezTo>
                    <a:pt x="1137895" y="612309"/>
                    <a:pt x="612478" y="1137373"/>
                    <a:pt x="0" y="1271824"/>
                  </a:cubicBezTo>
                  <a:cubicBezTo>
                    <a:pt x="124697" y="958046"/>
                    <a:pt x="84011" y="502303"/>
                    <a:pt x="25449" y="24481"/>
                  </a:cubicBezTo>
                  <a:cubicBezTo>
                    <a:pt x="503111" y="83261"/>
                    <a:pt x="958732" y="124291"/>
                    <a:pt x="1272579" y="0"/>
                  </a:cubicBezTo>
                  <a:close/>
                </a:path>
              </a:pathLst>
            </a:custGeom>
            <a:solidFill>
              <a:srgbClr val="D9D9D9"/>
            </a:solidFill>
            <a:ln w="50800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78F3DEDB-504D-819D-3635-946D5C934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9" y="4807447"/>
            <a:ext cx="11050542" cy="27626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EAD756-444B-D705-8891-95F4ABC9FF43}"/>
              </a:ext>
            </a:extLst>
          </p:cNvPr>
          <p:cNvSpPr txBox="1"/>
          <p:nvPr/>
        </p:nvSpPr>
        <p:spPr>
          <a:xfrm>
            <a:off x="8613706" y="5352997"/>
            <a:ext cx="2034922" cy="646986"/>
          </a:xfrm>
          <a:prstGeom prst="wedgeRoundRectCallout">
            <a:avLst>
              <a:gd name="adj1" fmla="val -54"/>
              <a:gd name="adj2" fmla="val -8566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Noto Sans Med" panose="020B0602040504020204" pitchFamily="34"/>
                <a:ea typeface="源ノ角ゴシック JP Normal" panose="020B0400000000000000" pitchFamily="34" charset="-128"/>
                <a:cs typeface="Noto Sans Med" panose="020B0602040504020204" pitchFamily="34"/>
              </a:rPr>
              <a:t>クリックしてから編集してください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F325B7-85FF-2349-8B23-30C576D41FDC}"/>
              </a:ext>
            </a:extLst>
          </p:cNvPr>
          <p:cNvSpPr/>
          <p:nvPr/>
        </p:nvSpPr>
        <p:spPr>
          <a:xfrm>
            <a:off x="8931080" y="4803656"/>
            <a:ext cx="1400175" cy="2800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31144C1-E497-E550-2971-6614A973C053}"/>
              </a:ext>
            </a:extLst>
          </p:cNvPr>
          <p:cNvSpPr txBox="1"/>
          <p:nvPr/>
        </p:nvSpPr>
        <p:spPr>
          <a:xfrm>
            <a:off x="1948881" y="3690228"/>
            <a:ext cx="80842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任意の文字や画像に差し替えてご利用ください！</a:t>
            </a:r>
            <a:endParaRPr kumimoji="1" lang="en-US" altLang="ja-JP" sz="2800" dirty="0"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 algn="ctr"/>
            <a:r>
              <a:rPr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「</a:t>
            </a:r>
            <a:r>
              <a:rPr lang="en-US" altLang="ja-JP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techkoya_stylish_01_1.00</a:t>
            </a:r>
            <a:r>
              <a:rPr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版」　</a:t>
            </a:r>
            <a:r>
              <a:rPr kumimoji="1" lang="en-US" altLang="ja-JP" sz="12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※</a:t>
            </a:r>
            <a:r>
              <a:rPr kumimoji="1" lang="ja-JP" altLang="en-US" sz="12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アップデートされる場合があります</a:t>
            </a:r>
            <a:r>
              <a:rPr kumimoji="1" lang="ja-JP" altLang="en-US" sz="2800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1C47C72-14DD-2BDF-A5E2-35C7CB2F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213" y="1850246"/>
            <a:ext cx="10515600" cy="1325563"/>
          </a:xfrm>
        </p:spPr>
        <p:txBody>
          <a:bodyPr/>
          <a:lstStyle/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無料テンプレートのダウンロード</a:t>
            </a:r>
            <a:b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ありがとうございます！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2BC9BCE-08E7-DB54-B756-56957D5F77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0" t="-1738" r="16067"/>
          <a:stretch/>
        </p:blipFill>
        <p:spPr bwMode="auto">
          <a:xfrm>
            <a:off x="9994823" y="602204"/>
            <a:ext cx="1626448" cy="49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4772D7E-EB6C-D418-10B4-50A0A6B43B0F}"/>
              </a:ext>
            </a:extLst>
          </p:cNvPr>
          <p:cNvCxnSpPr>
            <a:cxnSpLocks/>
          </p:cNvCxnSpPr>
          <p:nvPr/>
        </p:nvCxnSpPr>
        <p:spPr>
          <a:xfrm>
            <a:off x="1687717" y="3397479"/>
            <a:ext cx="8606594" cy="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EE99FB9-AB94-4466-CB97-FB9300C31DCE}"/>
              </a:ext>
            </a:extLst>
          </p:cNvPr>
          <p:cNvCxnSpPr/>
          <p:nvPr/>
        </p:nvCxnSpPr>
        <p:spPr>
          <a:xfrm flipV="1">
            <a:off x="563713" y="586099"/>
            <a:ext cx="282711" cy="2438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A963ED-1380-05F2-FAFB-76836E9D2A2C}"/>
              </a:ext>
            </a:extLst>
          </p:cNvPr>
          <p:cNvSpPr txBox="1"/>
          <p:nvPr/>
        </p:nvSpPr>
        <p:spPr>
          <a:xfrm>
            <a:off x="570729" y="6025680"/>
            <a:ext cx="1673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kumimoji="1" lang="en-US" altLang="ja-JP" sz="1000" dirty="0">
                <a:solidFill>
                  <a:schemeClr val="bg1">
                    <a:lumMod val="65000"/>
                  </a:schemeClr>
                </a:solidFill>
              </a:rPr>
              <a:t>echkoya_stylish_03_1.00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10FFD7-E5DB-D4A0-B382-EB3853FB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1EF1CA3-619B-F62F-B476-932A7D69C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82"/>
            <a:ext cx="12192000" cy="685023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601197-1C91-5BB8-7E91-4397C469A203}"/>
              </a:ext>
            </a:extLst>
          </p:cNvPr>
          <p:cNvSpPr/>
          <p:nvPr/>
        </p:nvSpPr>
        <p:spPr>
          <a:xfrm>
            <a:off x="0" y="0"/>
            <a:ext cx="12192000" cy="6850235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35D0E0-E3FC-E4E2-B3A2-CA0B3164780A}"/>
              </a:ext>
            </a:extLst>
          </p:cNvPr>
          <p:cNvSpPr txBox="1"/>
          <p:nvPr/>
        </p:nvSpPr>
        <p:spPr>
          <a:xfrm>
            <a:off x="4772561" y="158621"/>
            <a:ext cx="2698075" cy="646986"/>
          </a:xfrm>
          <a:prstGeom prst="roundRect">
            <a:avLst>
              <a:gd name="adj" fmla="val 0"/>
            </a:avLst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完成イメージ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436BDE-B1B8-C366-FF18-2B1A415CEFA3}"/>
              </a:ext>
            </a:extLst>
          </p:cNvPr>
          <p:cNvSpPr txBox="1"/>
          <p:nvPr/>
        </p:nvSpPr>
        <p:spPr>
          <a:xfrm>
            <a:off x="133165" y="1371068"/>
            <a:ext cx="2167813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タイトルを入力</a:t>
            </a:r>
            <a:endParaRPr kumimoji="1"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61401DB-086B-2090-9CC7-AEE046B159A5}"/>
              </a:ext>
            </a:extLst>
          </p:cNvPr>
          <p:cNvSpPr txBox="1"/>
          <p:nvPr/>
        </p:nvSpPr>
        <p:spPr>
          <a:xfrm>
            <a:off x="6649375" y="4169014"/>
            <a:ext cx="4704425" cy="125991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dirty="0"/>
              <a:t>セミナー参加者の写真を挿入してください。</a:t>
            </a:r>
            <a:endParaRPr lang="en-US" altLang="ja-JP" dirty="0"/>
          </a:p>
          <a:p>
            <a:r>
              <a:rPr kumimoji="1" lang="ja-JP" altLang="en-US" dirty="0"/>
              <a:t>写真の背景を削除したい場合は、</a:t>
            </a:r>
            <a:endParaRPr kumimoji="1" lang="en-US" altLang="ja-JP" dirty="0"/>
          </a:p>
          <a:p>
            <a:r>
              <a:rPr kumimoji="1" lang="ja-JP" altLang="en-US" dirty="0"/>
              <a:t>以下のブログ記事を参考にしてください。</a:t>
            </a:r>
            <a:endParaRPr kumimoji="1" lang="en-US" altLang="ja-JP" dirty="0"/>
          </a:p>
          <a:p>
            <a:r>
              <a:rPr kumimoji="1" lang="en-US" altLang="ja-JP" sz="1400" dirty="0">
                <a:hlinkClick r:id="rId3"/>
              </a:rPr>
              <a:t>https://techkoya.com/background-transparency/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33801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2B2D6A-A5E5-4F33-A828-3F2ABA469D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CAF7DF-E7BE-488D-B320-3B3E5CF70B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63000">
                <a:schemeClr val="accent1">
                  <a:lumMod val="50000"/>
                </a:schemeClr>
              </a:gs>
              <a:gs pos="92000">
                <a:schemeClr val="bg2">
                  <a:lumMod val="25000"/>
                </a:schemeClr>
              </a:gs>
              <a:gs pos="100000">
                <a:schemeClr val="tx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07848D-EECE-4B65-8CE3-BC2D6DEA30B0}"/>
              </a:ext>
            </a:extLst>
          </p:cNvPr>
          <p:cNvSpPr/>
          <p:nvPr/>
        </p:nvSpPr>
        <p:spPr>
          <a:xfrm>
            <a:off x="0" y="2062065"/>
            <a:ext cx="6979640" cy="122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2B274D-BFE5-4F1C-B59F-F868AE0E7E0B}"/>
              </a:ext>
            </a:extLst>
          </p:cNvPr>
          <p:cNvSpPr/>
          <p:nvPr/>
        </p:nvSpPr>
        <p:spPr>
          <a:xfrm>
            <a:off x="0" y="3735354"/>
            <a:ext cx="5579706" cy="982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5C6583-F388-43F1-97C2-6881F554DAF0}"/>
              </a:ext>
            </a:extLst>
          </p:cNvPr>
          <p:cNvSpPr txBox="1"/>
          <p:nvPr/>
        </p:nvSpPr>
        <p:spPr>
          <a:xfrm>
            <a:off x="1" y="2220686"/>
            <a:ext cx="6979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/>
              <a:t>DX</a:t>
            </a:r>
            <a:r>
              <a:rPr kumimoji="1" lang="ja-JP" altLang="en-US" sz="6000" b="1" dirty="0"/>
              <a:t>を本気で始める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625706E-E78D-4993-A556-94B5DDB88574}"/>
              </a:ext>
            </a:extLst>
          </p:cNvPr>
          <p:cNvSpPr txBox="1"/>
          <p:nvPr/>
        </p:nvSpPr>
        <p:spPr>
          <a:xfrm>
            <a:off x="1" y="3823919"/>
            <a:ext cx="5579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/>
              <a:t>特別</a:t>
            </a:r>
            <a:r>
              <a:rPr kumimoji="1" lang="ja-JP" altLang="en-US" sz="4800" b="1" dirty="0"/>
              <a:t>セミナー開催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B424DD-D8AF-497F-B114-7C231BC92799}"/>
              </a:ext>
            </a:extLst>
          </p:cNvPr>
          <p:cNvSpPr txBox="1"/>
          <p:nvPr/>
        </p:nvSpPr>
        <p:spPr>
          <a:xfrm>
            <a:off x="11243132" y="558693"/>
            <a:ext cx="5517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サンプル大学助教授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DA18E4-E1F1-43ED-B68B-17F37123A6D9}"/>
              </a:ext>
            </a:extLst>
          </p:cNvPr>
          <p:cNvSpPr txBox="1"/>
          <p:nvPr/>
        </p:nvSpPr>
        <p:spPr>
          <a:xfrm>
            <a:off x="10691342" y="1577098"/>
            <a:ext cx="551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田中太郎</a:t>
            </a:r>
            <a:endParaRPr kumimoji="1" lang="en-US" altLang="ja-JP" sz="2400" dirty="0">
              <a:solidFill>
                <a:schemeClr val="bg1"/>
              </a:solidFill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8A04848A-8084-16BF-FDC3-5C170FBA234A}"/>
              </a:ext>
            </a:extLst>
          </p:cNvPr>
          <p:cNvGrpSpPr/>
          <p:nvPr/>
        </p:nvGrpSpPr>
        <p:grpSpPr>
          <a:xfrm>
            <a:off x="6856666" y="1577098"/>
            <a:ext cx="3957649" cy="5246351"/>
            <a:chOff x="6856666" y="1577098"/>
            <a:chExt cx="3957649" cy="5246351"/>
          </a:xfrm>
        </p:grpSpPr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5FBF67BE-B228-57DC-0563-0F3123937F5A}"/>
                </a:ext>
              </a:extLst>
            </p:cNvPr>
            <p:cNvSpPr/>
            <p:nvPr/>
          </p:nvSpPr>
          <p:spPr>
            <a:xfrm>
              <a:off x="8020348" y="1577098"/>
              <a:ext cx="1630284" cy="193624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上の 2 つの角を切り取る 22">
              <a:extLst>
                <a:ext uri="{FF2B5EF4-FFF2-40B4-BE49-F238E27FC236}">
                  <a16:creationId xmlns:a16="http://schemas.microsoft.com/office/drawing/2014/main" id="{AA1B2671-41F7-E3A6-9049-2A78AA38BCC9}"/>
                </a:ext>
              </a:extLst>
            </p:cNvPr>
            <p:cNvSpPr/>
            <p:nvPr/>
          </p:nvSpPr>
          <p:spPr>
            <a:xfrm>
              <a:off x="6856666" y="3594196"/>
              <a:ext cx="3957649" cy="3229253"/>
            </a:xfrm>
            <a:prstGeom prst="snip2SameRect">
              <a:avLst>
                <a:gd name="adj1" fmla="val 11993"/>
                <a:gd name="adj2" fmla="val 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411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2B2D6A-A5E5-4F33-A828-3F2ABA469D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CAF7DF-E7BE-488D-B320-3B3E5CF70B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CE0808"/>
              </a:gs>
              <a:gs pos="63000">
                <a:srgbClr val="CE0808"/>
              </a:gs>
              <a:gs pos="87000">
                <a:schemeClr val="accent2">
                  <a:lumMod val="50000"/>
                </a:schemeClr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07848D-EECE-4B65-8CE3-BC2D6DEA30B0}"/>
              </a:ext>
            </a:extLst>
          </p:cNvPr>
          <p:cNvSpPr/>
          <p:nvPr/>
        </p:nvSpPr>
        <p:spPr>
          <a:xfrm>
            <a:off x="0" y="2062065"/>
            <a:ext cx="6979640" cy="122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2B274D-BFE5-4F1C-B59F-F868AE0E7E0B}"/>
              </a:ext>
            </a:extLst>
          </p:cNvPr>
          <p:cNvSpPr/>
          <p:nvPr/>
        </p:nvSpPr>
        <p:spPr>
          <a:xfrm>
            <a:off x="0" y="3735354"/>
            <a:ext cx="5579706" cy="982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5C6583-F388-43F1-97C2-6881F554DAF0}"/>
              </a:ext>
            </a:extLst>
          </p:cNvPr>
          <p:cNvSpPr txBox="1"/>
          <p:nvPr/>
        </p:nvSpPr>
        <p:spPr>
          <a:xfrm>
            <a:off x="1" y="2220686"/>
            <a:ext cx="6979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/>
              <a:t>DX</a:t>
            </a:r>
            <a:r>
              <a:rPr kumimoji="1" lang="ja-JP" altLang="en-US" sz="6000" b="1" dirty="0"/>
              <a:t>を本気で始める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625706E-E78D-4993-A556-94B5DDB88574}"/>
              </a:ext>
            </a:extLst>
          </p:cNvPr>
          <p:cNvSpPr txBox="1"/>
          <p:nvPr/>
        </p:nvSpPr>
        <p:spPr>
          <a:xfrm>
            <a:off x="1" y="3823919"/>
            <a:ext cx="5579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/>
              <a:t>特別</a:t>
            </a:r>
            <a:r>
              <a:rPr kumimoji="1" lang="ja-JP" altLang="en-US" sz="4800" b="1" dirty="0"/>
              <a:t>セミナー開催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B424DD-D8AF-497F-B114-7C231BC92799}"/>
              </a:ext>
            </a:extLst>
          </p:cNvPr>
          <p:cNvSpPr txBox="1"/>
          <p:nvPr/>
        </p:nvSpPr>
        <p:spPr>
          <a:xfrm>
            <a:off x="11243132" y="558693"/>
            <a:ext cx="5517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サンプル大学助教授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DA18E4-E1F1-43ED-B68B-17F37123A6D9}"/>
              </a:ext>
            </a:extLst>
          </p:cNvPr>
          <p:cNvSpPr txBox="1"/>
          <p:nvPr/>
        </p:nvSpPr>
        <p:spPr>
          <a:xfrm>
            <a:off x="10691342" y="1577098"/>
            <a:ext cx="551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田中太郎</a:t>
            </a:r>
            <a:endParaRPr kumimoji="1" lang="en-US" altLang="ja-JP" sz="2400" dirty="0">
              <a:solidFill>
                <a:schemeClr val="bg1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D8D0E70-00B1-12A8-6EFA-8F93D75EFD63}"/>
              </a:ext>
            </a:extLst>
          </p:cNvPr>
          <p:cNvGrpSpPr/>
          <p:nvPr/>
        </p:nvGrpSpPr>
        <p:grpSpPr>
          <a:xfrm>
            <a:off x="6856666" y="1577098"/>
            <a:ext cx="3957649" cy="5246351"/>
            <a:chOff x="6856666" y="1577098"/>
            <a:chExt cx="3957649" cy="5246351"/>
          </a:xfrm>
        </p:grpSpPr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09FE493-C0F8-1AB5-27F3-E1660610D319}"/>
                </a:ext>
              </a:extLst>
            </p:cNvPr>
            <p:cNvSpPr/>
            <p:nvPr/>
          </p:nvSpPr>
          <p:spPr>
            <a:xfrm>
              <a:off x="8020348" y="1577098"/>
              <a:ext cx="1630284" cy="193624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四角形: 上の 2 つの角を切り取る 18">
              <a:extLst>
                <a:ext uri="{FF2B5EF4-FFF2-40B4-BE49-F238E27FC236}">
                  <a16:creationId xmlns:a16="http://schemas.microsoft.com/office/drawing/2014/main" id="{C11EEBBC-477F-7086-691C-003DE40A417F}"/>
                </a:ext>
              </a:extLst>
            </p:cNvPr>
            <p:cNvSpPr/>
            <p:nvPr/>
          </p:nvSpPr>
          <p:spPr>
            <a:xfrm>
              <a:off x="6856666" y="3594196"/>
              <a:ext cx="3957649" cy="3229253"/>
            </a:xfrm>
            <a:prstGeom prst="snip2SameRect">
              <a:avLst>
                <a:gd name="adj1" fmla="val 11993"/>
                <a:gd name="adj2" fmla="val 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495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2B2D6A-A5E5-4F33-A828-3F2ABA469D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CAF7DF-E7BE-488D-B320-3B3E5CF70B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3000">
                <a:schemeClr val="accent6">
                  <a:lumMod val="75000"/>
                </a:schemeClr>
              </a:gs>
              <a:gs pos="87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07848D-EECE-4B65-8CE3-BC2D6DEA30B0}"/>
              </a:ext>
            </a:extLst>
          </p:cNvPr>
          <p:cNvSpPr/>
          <p:nvPr/>
        </p:nvSpPr>
        <p:spPr>
          <a:xfrm>
            <a:off x="0" y="2062065"/>
            <a:ext cx="6979640" cy="122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2B274D-BFE5-4F1C-B59F-F868AE0E7E0B}"/>
              </a:ext>
            </a:extLst>
          </p:cNvPr>
          <p:cNvSpPr/>
          <p:nvPr/>
        </p:nvSpPr>
        <p:spPr>
          <a:xfrm>
            <a:off x="0" y="3735354"/>
            <a:ext cx="5579706" cy="982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5C6583-F388-43F1-97C2-6881F554DAF0}"/>
              </a:ext>
            </a:extLst>
          </p:cNvPr>
          <p:cNvSpPr txBox="1"/>
          <p:nvPr/>
        </p:nvSpPr>
        <p:spPr>
          <a:xfrm>
            <a:off x="1" y="2220686"/>
            <a:ext cx="6979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/>
              <a:t>DX</a:t>
            </a:r>
            <a:r>
              <a:rPr kumimoji="1" lang="ja-JP" altLang="en-US" sz="6000" b="1" dirty="0"/>
              <a:t>を本気で始める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625706E-E78D-4993-A556-94B5DDB88574}"/>
              </a:ext>
            </a:extLst>
          </p:cNvPr>
          <p:cNvSpPr txBox="1"/>
          <p:nvPr/>
        </p:nvSpPr>
        <p:spPr>
          <a:xfrm>
            <a:off x="1" y="3823919"/>
            <a:ext cx="5579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/>
              <a:t>特別</a:t>
            </a:r>
            <a:r>
              <a:rPr kumimoji="1" lang="ja-JP" altLang="en-US" sz="4800" b="1" dirty="0"/>
              <a:t>セミナー開催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B424DD-D8AF-497F-B114-7C231BC92799}"/>
              </a:ext>
            </a:extLst>
          </p:cNvPr>
          <p:cNvSpPr txBox="1"/>
          <p:nvPr/>
        </p:nvSpPr>
        <p:spPr>
          <a:xfrm>
            <a:off x="11243132" y="558693"/>
            <a:ext cx="5517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サンプル大学助教授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DA18E4-E1F1-43ED-B68B-17F37123A6D9}"/>
              </a:ext>
            </a:extLst>
          </p:cNvPr>
          <p:cNvSpPr txBox="1"/>
          <p:nvPr/>
        </p:nvSpPr>
        <p:spPr>
          <a:xfrm>
            <a:off x="10691342" y="1577098"/>
            <a:ext cx="551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田中太郎</a:t>
            </a:r>
            <a:endParaRPr kumimoji="1" lang="en-US" altLang="ja-JP" sz="2400" dirty="0">
              <a:solidFill>
                <a:schemeClr val="bg1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399053F-B2D6-DA6A-E0BD-8A03D1EDFC89}"/>
              </a:ext>
            </a:extLst>
          </p:cNvPr>
          <p:cNvGrpSpPr/>
          <p:nvPr/>
        </p:nvGrpSpPr>
        <p:grpSpPr>
          <a:xfrm>
            <a:off x="6856666" y="1577098"/>
            <a:ext cx="3957649" cy="5246351"/>
            <a:chOff x="6856666" y="1577098"/>
            <a:chExt cx="3957649" cy="5246351"/>
          </a:xfrm>
        </p:grpSpPr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303280FD-C2E9-61AC-3B4F-3B57BB8517C0}"/>
                </a:ext>
              </a:extLst>
            </p:cNvPr>
            <p:cNvSpPr/>
            <p:nvPr/>
          </p:nvSpPr>
          <p:spPr>
            <a:xfrm>
              <a:off x="8020348" y="1577098"/>
              <a:ext cx="1630284" cy="193624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四角形: 上の 2 つの角を切り取る 18">
              <a:extLst>
                <a:ext uri="{FF2B5EF4-FFF2-40B4-BE49-F238E27FC236}">
                  <a16:creationId xmlns:a16="http://schemas.microsoft.com/office/drawing/2014/main" id="{AB3E6518-A4E5-E900-5094-8A129CE9F5B8}"/>
                </a:ext>
              </a:extLst>
            </p:cNvPr>
            <p:cNvSpPr/>
            <p:nvPr/>
          </p:nvSpPr>
          <p:spPr>
            <a:xfrm>
              <a:off x="6856666" y="3594196"/>
              <a:ext cx="3957649" cy="3229253"/>
            </a:xfrm>
            <a:prstGeom prst="snip2SameRect">
              <a:avLst>
                <a:gd name="adj1" fmla="val 11993"/>
                <a:gd name="adj2" fmla="val 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1689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2B2D6A-A5E5-4F33-A828-3F2ABA469D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CAF7DF-E7BE-488D-B320-3B3E5CF70B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</a:schemeClr>
              </a:gs>
              <a:gs pos="63000">
                <a:schemeClr val="accent4">
                  <a:lumMod val="75000"/>
                </a:schemeClr>
              </a:gs>
              <a:gs pos="87000">
                <a:schemeClr val="accent4">
                  <a:lumMod val="5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07848D-EECE-4B65-8CE3-BC2D6DEA30B0}"/>
              </a:ext>
            </a:extLst>
          </p:cNvPr>
          <p:cNvSpPr/>
          <p:nvPr/>
        </p:nvSpPr>
        <p:spPr>
          <a:xfrm>
            <a:off x="0" y="2062065"/>
            <a:ext cx="6979640" cy="1226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2B274D-BFE5-4F1C-B59F-F868AE0E7E0B}"/>
              </a:ext>
            </a:extLst>
          </p:cNvPr>
          <p:cNvSpPr/>
          <p:nvPr/>
        </p:nvSpPr>
        <p:spPr>
          <a:xfrm>
            <a:off x="0" y="3735354"/>
            <a:ext cx="5579706" cy="982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5C6583-F388-43F1-97C2-6881F554DAF0}"/>
              </a:ext>
            </a:extLst>
          </p:cNvPr>
          <p:cNvSpPr txBox="1"/>
          <p:nvPr/>
        </p:nvSpPr>
        <p:spPr>
          <a:xfrm>
            <a:off x="1" y="2220686"/>
            <a:ext cx="6979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/>
              <a:t>DX</a:t>
            </a:r>
            <a:r>
              <a:rPr kumimoji="1" lang="ja-JP" altLang="en-US" sz="6000" b="1" dirty="0"/>
              <a:t>を本気で始める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625706E-E78D-4993-A556-94B5DDB88574}"/>
              </a:ext>
            </a:extLst>
          </p:cNvPr>
          <p:cNvSpPr txBox="1"/>
          <p:nvPr/>
        </p:nvSpPr>
        <p:spPr>
          <a:xfrm>
            <a:off x="1" y="3823919"/>
            <a:ext cx="5579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/>
              <a:t>特別</a:t>
            </a:r>
            <a:r>
              <a:rPr kumimoji="1" lang="ja-JP" altLang="en-US" sz="4800" b="1" dirty="0"/>
              <a:t>セミナー開催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B424DD-D8AF-497F-B114-7C231BC92799}"/>
              </a:ext>
            </a:extLst>
          </p:cNvPr>
          <p:cNvSpPr txBox="1"/>
          <p:nvPr/>
        </p:nvSpPr>
        <p:spPr>
          <a:xfrm>
            <a:off x="11243132" y="558693"/>
            <a:ext cx="5517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サンプル大学助教授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6DA18E4-E1F1-43ED-B68B-17F37123A6D9}"/>
              </a:ext>
            </a:extLst>
          </p:cNvPr>
          <p:cNvSpPr txBox="1"/>
          <p:nvPr/>
        </p:nvSpPr>
        <p:spPr>
          <a:xfrm>
            <a:off x="10691342" y="1577098"/>
            <a:ext cx="551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田中太郎</a:t>
            </a:r>
            <a:endParaRPr kumimoji="1" lang="en-US" altLang="ja-JP" sz="2400" dirty="0">
              <a:solidFill>
                <a:schemeClr val="bg1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7A4DC204-9A5C-5AE1-D777-0C6716CA7B84}"/>
              </a:ext>
            </a:extLst>
          </p:cNvPr>
          <p:cNvGrpSpPr/>
          <p:nvPr/>
        </p:nvGrpSpPr>
        <p:grpSpPr>
          <a:xfrm>
            <a:off x="6856666" y="1577098"/>
            <a:ext cx="3957649" cy="5246351"/>
            <a:chOff x="6856666" y="1577098"/>
            <a:chExt cx="3957649" cy="5246351"/>
          </a:xfrm>
        </p:grpSpPr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3DBCB215-A0D6-C676-37FE-0D69A6CDBC7A}"/>
                </a:ext>
              </a:extLst>
            </p:cNvPr>
            <p:cNvSpPr/>
            <p:nvPr/>
          </p:nvSpPr>
          <p:spPr>
            <a:xfrm>
              <a:off x="8020348" y="1577098"/>
              <a:ext cx="1630284" cy="193624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四角形: 上の 2 つの角を切り取る 18">
              <a:extLst>
                <a:ext uri="{FF2B5EF4-FFF2-40B4-BE49-F238E27FC236}">
                  <a16:creationId xmlns:a16="http://schemas.microsoft.com/office/drawing/2014/main" id="{673D90F9-E60C-D9FF-5A7C-DA87EB6EFA87}"/>
                </a:ext>
              </a:extLst>
            </p:cNvPr>
            <p:cNvSpPr/>
            <p:nvPr/>
          </p:nvSpPr>
          <p:spPr>
            <a:xfrm>
              <a:off x="6856666" y="3594196"/>
              <a:ext cx="3957649" cy="3229253"/>
            </a:xfrm>
            <a:prstGeom prst="snip2SameRect">
              <a:avLst>
                <a:gd name="adj1" fmla="val 11993"/>
                <a:gd name="adj2" fmla="val 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158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EC7993D-DA3B-B6B7-6947-F4B5ED2E67BB}"/>
              </a:ext>
            </a:extLst>
          </p:cNvPr>
          <p:cNvSpPr/>
          <p:nvPr/>
        </p:nvSpPr>
        <p:spPr>
          <a:xfrm flipV="1">
            <a:off x="426000" y="423000"/>
            <a:ext cx="11340000" cy="60120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94C949-C88A-3EF3-195B-36F9B483D64F}"/>
              </a:ext>
            </a:extLst>
          </p:cNvPr>
          <p:cNvSpPr txBox="1"/>
          <p:nvPr/>
        </p:nvSpPr>
        <p:spPr>
          <a:xfrm>
            <a:off x="2427752" y="736217"/>
            <a:ext cx="7336496" cy="4440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■シンプルなアイキャッチ画像</a:t>
            </a:r>
            <a:r>
              <a:rPr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の作成</a:t>
            </a:r>
            <a:r>
              <a:rPr kumimoji="1"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方法</a:t>
            </a:r>
            <a:endParaRPr kumimoji="1" lang="en-US" altLang="ja-JP" sz="2400" b="1" dirty="0"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テクこや</a:t>
            </a:r>
            <a:r>
              <a:rPr lang="ja-JP" altLang="en-US" sz="1600" dirty="0"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「パワーポイントでシンプルなアイキャッチ画像をつくる方法」</a:t>
            </a:r>
            <a:endParaRPr kumimoji="1" lang="en-US" altLang="ja-JP" sz="1600" dirty="0">
              <a:latin typeface="源ノ角ゴシック JP" panose="020B0500000000000000" pitchFamily="34" charset="-128"/>
              <a:ea typeface="源ノ角ゴシック JP" panose="020B0500000000000000" pitchFamily="34" charset="-128"/>
              <a:cs typeface="Noto Sans SemBd" panose="020B0702040504020204" pitchFamily="34"/>
            </a:endParaRPr>
          </a:p>
          <a:p>
            <a:r>
              <a:rPr kumimoji="1" lang="en-US" altLang="ja-JP" sz="1200" dirty="0"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2"/>
              </a:rPr>
              <a:t>https://techkoya.com/powerpoint-featured-image/</a:t>
            </a:r>
            <a:endParaRPr lang="en-US" altLang="ja-JP" sz="1200" dirty="0">
              <a:latin typeface="源ノ角ゴシック JP" panose="020B0500000000000000" pitchFamily="34" charset="-128"/>
              <a:ea typeface="源ノ角ゴシック JP" panose="020B0500000000000000" pitchFamily="34" charset="-128"/>
              <a:cs typeface="Noto Sans SemBd" panose="020B0702040504020204" pitchFamily="34"/>
            </a:endParaRPr>
          </a:p>
          <a:p>
            <a:endParaRPr kumimoji="1" lang="en-US" altLang="ja-JP" dirty="0">
              <a:solidFill>
                <a:srgbClr val="663300"/>
              </a:solidFill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  <a:t>■おすすめのフリー素材サイト</a:t>
            </a:r>
            <a:endParaRPr lang="en-US" altLang="ja-JP" sz="2400" b="1" dirty="0"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tabLst/>
              <a:defRPr/>
            </a:pPr>
            <a:r>
              <a:rPr kumimoji="1" lang="en-US" altLang="ja-JP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photoAC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　無料会員登録すると約</a:t>
            </a:r>
            <a:r>
              <a:rPr kumimoji="1" lang="en-US" altLang="ja-JP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500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万点の素材をダウンロードできます</a:t>
            </a:r>
            <a:br>
              <a:rPr kumimoji="1" lang="en-US" altLang="ja-JP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</a:br>
            <a:r>
              <a:rPr kumimoji="1" lang="en-US" altLang="ja-JP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3"/>
              </a:rPr>
              <a:t>https://www.photo-ac.com/</a:t>
            </a:r>
            <a:endParaRPr kumimoji="1" lang="en-US" altLang="ja-JP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源ノ角ゴシック JP" panose="020B0500000000000000" pitchFamily="34" charset="-128"/>
              <a:ea typeface="源ノ角ゴシック JP" panose="020B0500000000000000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tabLst/>
              <a:defRPr/>
            </a:pPr>
            <a:r>
              <a:rPr kumimoji="1" lang="ja-JP" altLang="en-US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いらすとや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　種類豊富なかわいいイラストを配布しています</a:t>
            </a:r>
            <a:br>
              <a:rPr lang="en-US" altLang="ja-JP" sz="1600" dirty="0">
                <a:solidFill>
                  <a:prstClr val="black"/>
                </a:solidFill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</a:br>
            <a:r>
              <a:rPr kumimoji="1" lang="en-US" altLang="ja-JP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4"/>
              </a:rPr>
              <a:t>https://www.irasutoya.com/</a:t>
            </a:r>
            <a:endParaRPr kumimoji="1" lang="en-US" altLang="ja-JP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源ノ角ゴシック JP" panose="020B0500000000000000" pitchFamily="34" charset="-128"/>
              <a:ea typeface="源ノ角ゴシック JP" panose="020B0500000000000000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circleNumDbPlain"/>
              <a:tabLst/>
              <a:defRPr/>
            </a:pPr>
            <a:r>
              <a:rPr kumimoji="1" lang="en-US" altLang="ja-JP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remove.bg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+mn-cs"/>
              </a:rPr>
              <a:t>　写真や画像の背景を自動で消してくれます</a:t>
            </a:r>
            <a:br>
              <a:rPr lang="en-US" altLang="ja-JP" sz="1600" dirty="0">
                <a:solidFill>
                  <a:prstClr val="black"/>
                </a:solidFill>
                <a:latin typeface="源ノ角ゴシック JP" panose="020B0500000000000000" pitchFamily="34" charset="-128"/>
                <a:ea typeface="源ノ角ゴシック JP" panose="020B0500000000000000" pitchFamily="34" charset="-128"/>
              </a:rPr>
            </a:br>
            <a: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5"/>
              </a:rPr>
              <a:t>https://www.remove.bg/ja</a:t>
            </a:r>
            <a:b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</a:b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↑</a:t>
            </a:r>
            <a: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remove.bg</a:t>
            </a: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</a:rPr>
              <a:t>の使い方　</a:t>
            </a:r>
            <a:r>
              <a:rPr kumimoji="1" lang="en-US" altLang="ja-JP" sz="1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源ノ角ゴシック JP" panose="020B0500000000000000" pitchFamily="34" charset="-128"/>
                <a:ea typeface="源ノ角ゴシック JP" panose="020B0500000000000000" pitchFamily="34" charset="-128"/>
                <a:cs typeface="Noto Sans SemBd" panose="020B0702040504020204" pitchFamily="34"/>
                <a:hlinkClick r:id="rId6"/>
              </a:rPr>
              <a:t>https://techkoya.com/background-transparency/</a:t>
            </a:r>
            <a:endParaRPr lang="en-US" altLang="ja-JP" sz="2400" dirty="0">
              <a:solidFill>
                <a:srgbClr val="663300"/>
              </a:solidFill>
              <a:latin typeface="源ノ角ゴシック JP" panose="020B0500000000000000" pitchFamily="34" charset="-128"/>
              <a:ea typeface="源ノ角ゴシック JP" panose="020B05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38FF9A-5A11-FB03-578B-32169BD5D0E9}"/>
              </a:ext>
            </a:extLst>
          </p:cNvPr>
          <p:cNvSpPr txBox="1"/>
          <p:nvPr/>
        </p:nvSpPr>
        <p:spPr>
          <a:xfrm>
            <a:off x="2284700" y="5624849"/>
            <a:ext cx="762260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ご質問やご不明点がございましたら、お気軽にご相談ください♪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お問い合わせ先：</a:t>
            </a:r>
            <a:r>
              <a:rPr kumimoji="1"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hlinkClick r:id="rId7"/>
              </a:rPr>
              <a:t>https://techkoya.com/contact/</a:t>
            </a:r>
            <a:endParaRPr kumimoji="1" lang="en-US" altLang="ja-JP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77E0386-AF60-819D-39F4-DE0AB55FBCFE}"/>
              </a:ext>
            </a:extLst>
          </p:cNvPr>
          <p:cNvGrpSpPr/>
          <p:nvPr/>
        </p:nvGrpSpPr>
        <p:grpSpPr>
          <a:xfrm flipH="1">
            <a:off x="11294932" y="581908"/>
            <a:ext cx="284404" cy="248031"/>
            <a:chOff x="557258" y="581908"/>
            <a:chExt cx="284404" cy="248031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0441265-6B87-ACBF-86AD-BA30849B96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258" y="736217"/>
              <a:ext cx="108662" cy="93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6334A2F-7482-1412-F57E-C75A5FD24C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3000" y="581908"/>
              <a:ext cx="108662" cy="9372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3AD5400A-1430-F5F2-9CAE-AF665CB0F8FF}"/>
              </a:ext>
            </a:extLst>
          </p:cNvPr>
          <p:cNvCxnSpPr>
            <a:cxnSpLocks/>
          </p:cNvCxnSpPr>
          <p:nvPr/>
        </p:nvCxnSpPr>
        <p:spPr>
          <a:xfrm>
            <a:off x="2284700" y="5426561"/>
            <a:ext cx="7622600" cy="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A6F2020-99F8-3112-3712-C3B5EB3F85D5}"/>
              </a:ext>
            </a:extLst>
          </p:cNvPr>
          <p:cNvSpPr/>
          <p:nvPr/>
        </p:nvSpPr>
        <p:spPr>
          <a:xfrm>
            <a:off x="911965" y="783078"/>
            <a:ext cx="1029823" cy="52186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おまけ</a:t>
            </a:r>
          </a:p>
        </p:txBody>
      </p:sp>
    </p:spTree>
    <p:extLst>
      <p:ext uri="{BB962C8B-B14F-4D97-AF65-F5344CB8AC3E}">
        <p14:creationId xmlns:p14="http://schemas.microsoft.com/office/powerpoint/2010/main" val="113568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ワイド画面</PresentationFormat>
  <Paragraphs>38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HGS創英角ﾎﾟｯﾌﾟ体</vt:lpstr>
      <vt:lpstr>Noto Sans Med</vt:lpstr>
      <vt:lpstr>源ノ角ゴシック JP</vt:lpstr>
      <vt:lpstr>游ゴシック</vt:lpstr>
      <vt:lpstr>游ゴシック Light</vt:lpstr>
      <vt:lpstr>Arial</vt:lpstr>
      <vt:lpstr>Office テーマ</vt:lpstr>
      <vt:lpstr>無料テンプレートのダウンロード ありがとうございます！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2022-07-08T10:28:25Z</dcterms:created>
  <dcterms:modified xsi:type="dcterms:W3CDTF">2022-07-08T11:04:34Z</dcterms:modified>
</cp:coreProperties>
</file>