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69" r:id="rId3"/>
    <p:sldId id="256" r:id="rId4"/>
    <p:sldId id="258" r:id="rId5"/>
    <p:sldId id="257" r:id="rId6"/>
    <p:sldId id="27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B25CA1-DDFA-44A5-80B3-F47FBE629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0D2D5F-3BF0-4718-848A-AC06F949B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462B9F-0F9C-44D7-B8AE-0A29D098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2ABBA8-5C41-4A53-AC2F-19E437BD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23993B-AA1D-48D6-9E15-D0D038AE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23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73C946-336B-47A9-9A2D-2497E3C8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0801F1-CEEB-43A2-841E-99C044A42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9421BB-0526-4E79-8F5F-E007CED4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C6F423-3B1C-4301-9F13-4B625EF5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83D2C-0277-4088-A96C-8540131E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35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8854EE-CA86-4B45-87B0-FC7FEBBAE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38A1AE1-5827-4BBE-ACE0-6184DF279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9C8535-9066-4685-A4E0-4A56CE4C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9C6D00-4F49-4521-89F7-2D030851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87A5AA-AF81-47F0-9795-3B48DF688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78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2F15E2-A654-4FBD-BE32-9FEA0249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D57324-D92A-40B7-9B1C-73D982390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E712DE-C3ED-461A-91A9-ACE163B7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C795F5-6B7F-4A7D-9305-3CD0B5AF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F06E15-C9BF-43BE-86F8-9528992C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7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4EB54E-42D9-4F7A-BE2A-020374E8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195188-0747-4E44-91C3-025EBFC5E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628C3C-23F6-4AA3-AA3F-F6415F23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97088F-B23D-4127-8547-87B4749E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64BDE2-28D0-4FF5-B369-3C376461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4B6AF1-8D79-4195-821A-C7E87791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943F42-1E27-4C00-BD8F-5AEA11320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7F3304-4483-4D5A-BD2B-B3BBA05D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84B84C-3D08-4977-9294-997C28E4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0E05833-1C9B-4E54-B4DE-BFFC17A2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CC0964-22D7-4417-B37C-CC524BD7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39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67E54-982D-49DC-9DE6-C82D2607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6270E8-2063-4682-A9E1-39AA53B6E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41AC49-A656-4BDE-9CFE-EAA02990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0FE5B81-95E0-4546-9A6E-E76D1F64C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BA529D-6E8F-4FA1-9FE9-7C5F0B90C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DE682AC-29A4-4ED5-9797-E6A0D123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8107784-A250-4B46-9F41-DCAEF78C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8C18D8-CDED-438C-BCDB-8E0CD673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28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6B6EC-A350-4747-B7FF-70177482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148979F-08C4-4075-AF68-F5AA9744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E93F3C-5684-4B63-A5C3-927D84ED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5F3AB9-CF5F-4F8C-9919-AC02A5A6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54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AAD6BC-4464-428E-8C9A-F134771E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AB624C-5964-424E-85AA-44704AE6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DE5476-644E-47A0-BA20-C7316D40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69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EAAADB-CBCC-434D-B108-D8262A37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2F8722-CCDB-4051-93DB-754EFD6C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F779EB-51EB-4386-A4A0-D4C4AD197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6B5795-A2B0-4319-851E-29A5401B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EE5B11-2D1C-4BB1-B196-DBF59BEF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C5BDB3-CC04-4893-A736-7DA7B3EE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8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CFB84-CB33-403A-8EEC-4168A1F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799B93A-EA34-4E41-94C3-B4DF38734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AC253E1-59E1-4F8D-B48A-2C87C3CF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568623-5C2B-4409-A750-6A0F934C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5C916E-12AB-41D7-9E83-320041A8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FFF89E-B398-4BA9-8BC3-B89B447A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35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559362B-C9C6-4C50-944F-535AEB99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E58571-F1D7-4952-A1D1-81FCF53E2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A5E7D1-06E1-4E99-A17E-CE43CB2D0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C1A1-9175-4A77-92B0-E08A382C8263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C874D3-0DCD-4412-AB08-C71F5D734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EE0C32-574E-4B78-973A-51A87A534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123B-0AF2-4978-8D73-6AC4138833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26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architecture-buildings-city-2203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ja/service/term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-ac.com/" TargetMode="External"/><Relationship Id="rId7" Type="http://schemas.openxmlformats.org/officeDocument/2006/relationships/hyperlink" Target="https://techkoya.com/contact/" TargetMode="External"/><Relationship Id="rId2" Type="http://schemas.openxmlformats.org/officeDocument/2006/relationships/hyperlink" Target="https://techkoya.com/powerpoint-featured-imag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echkoya.com/background-transparency/" TargetMode="External"/><Relationship Id="rId5" Type="http://schemas.openxmlformats.org/officeDocument/2006/relationships/hyperlink" Target="https://www.remove.bg/ja" TargetMode="External"/><Relationship Id="rId4" Type="http://schemas.openxmlformats.org/officeDocument/2006/relationships/hyperlink" Target="https://www.irasutoya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FF5FF7B-65FD-43C4-404E-3DF1C5B3BFB7}"/>
              </a:ext>
            </a:extLst>
          </p:cNvPr>
          <p:cNvGrpSpPr/>
          <p:nvPr/>
        </p:nvGrpSpPr>
        <p:grpSpPr>
          <a:xfrm>
            <a:off x="426000" y="423000"/>
            <a:ext cx="11340000" cy="6012000"/>
            <a:chOff x="426000" y="423000"/>
            <a:chExt cx="11340000" cy="6012000"/>
          </a:xfrm>
        </p:grpSpPr>
        <p:sp>
          <p:nvSpPr>
            <p:cNvPr id="24" name="四角形: 1 つの角を切り取る 23">
              <a:extLst>
                <a:ext uri="{FF2B5EF4-FFF2-40B4-BE49-F238E27FC236}">
                  <a16:creationId xmlns:a16="http://schemas.microsoft.com/office/drawing/2014/main" id="{7D9EA7CF-C902-F535-49C7-5FB4CBE30EEA}"/>
                </a:ext>
              </a:extLst>
            </p:cNvPr>
            <p:cNvSpPr/>
            <p:nvPr/>
          </p:nvSpPr>
          <p:spPr>
            <a:xfrm flipV="1">
              <a:off x="426000" y="423000"/>
              <a:ext cx="11340000" cy="6012000"/>
            </a:xfrm>
            <a:prstGeom prst="snip1Rect">
              <a:avLst>
                <a:gd name="adj" fmla="val 11751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3BC34C17-FD43-E58D-459F-DC5107E3849C}"/>
                </a:ext>
              </a:extLst>
            </p:cNvPr>
            <p:cNvSpPr/>
            <p:nvPr/>
          </p:nvSpPr>
          <p:spPr>
            <a:xfrm>
              <a:off x="11046000" y="5715000"/>
              <a:ext cx="720000" cy="720000"/>
            </a:xfrm>
            <a:custGeom>
              <a:avLst/>
              <a:gdLst/>
              <a:ahLst/>
              <a:cxnLst/>
              <a:rect l="l" t="t" r="r" b="b"/>
              <a:pathLst>
                <a:path w="1272579" h="1271824">
                  <a:moveTo>
                    <a:pt x="1272579" y="0"/>
                  </a:moveTo>
                  <a:cubicBezTo>
                    <a:pt x="1137895" y="612309"/>
                    <a:pt x="612478" y="1137373"/>
                    <a:pt x="0" y="1271824"/>
                  </a:cubicBezTo>
                  <a:cubicBezTo>
                    <a:pt x="124697" y="958046"/>
                    <a:pt x="84011" y="502303"/>
                    <a:pt x="25449" y="24481"/>
                  </a:cubicBezTo>
                  <a:cubicBezTo>
                    <a:pt x="503111" y="83261"/>
                    <a:pt x="958732" y="124291"/>
                    <a:pt x="1272579" y="0"/>
                  </a:cubicBezTo>
                  <a:close/>
                </a:path>
              </a:pathLst>
            </a:custGeom>
            <a:solidFill>
              <a:srgbClr val="D9D9D9"/>
            </a:solidFill>
            <a:ln w="50800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78F3DEDB-504D-819D-3635-946D5C934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9" y="4807447"/>
            <a:ext cx="11050542" cy="27626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EAD756-444B-D705-8891-95F4ABC9FF43}"/>
              </a:ext>
            </a:extLst>
          </p:cNvPr>
          <p:cNvSpPr txBox="1"/>
          <p:nvPr/>
        </p:nvSpPr>
        <p:spPr>
          <a:xfrm>
            <a:off x="8613706" y="5352997"/>
            <a:ext cx="2034922" cy="646986"/>
          </a:xfrm>
          <a:prstGeom prst="wedgeRoundRectCallout">
            <a:avLst>
              <a:gd name="adj1" fmla="val -54"/>
              <a:gd name="adj2" fmla="val -8566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Noto Sans Med" panose="020B0602040504020204" pitchFamily="34"/>
                <a:ea typeface="源ノ角ゴシック JP Normal" panose="020B0400000000000000" pitchFamily="34" charset="-128"/>
                <a:cs typeface="Noto Sans Med" panose="020B0602040504020204" pitchFamily="34"/>
              </a:rPr>
              <a:t>クリックしてから編集してください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5F325B7-85FF-2349-8B23-30C576D41FDC}"/>
              </a:ext>
            </a:extLst>
          </p:cNvPr>
          <p:cNvSpPr/>
          <p:nvPr/>
        </p:nvSpPr>
        <p:spPr>
          <a:xfrm>
            <a:off x="8931080" y="4803656"/>
            <a:ext cx="1400175" cy="280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1144C1-E497-E550-2971-6614A973C053}"/>
              </a:ext>
            </a:extLst>
          </p:cNvPr>
          <p:cNvSpPr txBox="1"/>
          <p:nvPr/>
        </p:nvSpPr>
        <p:spPr>
          <a:xfrm>
            <a:off x="1948881" y="3690228"/>
            <a:ext cx="8084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任意の文字や画像に差し替えてご利用ください！</a:t>
            </a:r>
            <a:endParaRPr kumimoji="1" lang="en-US" altLang="ja-JP" sz="2800" dirty="0">
              <a:latin typeface="源ノ角ゴシック JP" panose="020B0500000000000000" pitchFamily="34" charset="-128"/>
              <a:ea typeface="源ノ角ゴシック JP" panose="020B0500000000000000" pitchFamily="34" charset="-128"/>
            </a:endParaRPr>
          </a:p>
          <a:p>
            <a:pPr algn="ctr"/>
            <a:r>
              <a:rPr lang="ja-JP" altLang="en-US" sz="1600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「</a:t>
            </a:r>
            <a:r>
              <a:rPr lang="en-US" altLang="ja-JP" sz="1600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techkoya_stylish</a:t>
            </a:r>
            <a:r>
              <a:rPr lang="en-US" altLang="ja-JP" sz="160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_02_1.00</a:t>
            </a:r>
            <a:r>
              <a:rPr lang="ja-JP" altLang="en-US" sz="1600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版」　</a:t>
            </a:r>
            <a:r>
              <a:rPr kumimoji="1" lang="en-US" altLang="ja-JP" sz="1200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※</a:t>
            </a:r>
            <a:r>
              <a:rPr kumimoji="1" lang="ja-JP" altLang="en-US" sz="1200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アップデートされる場合があります</a:t>
            </a:r>
            <a:r>
              <a:rPr kumimoji="1" lang="ja-JP" altLang="en-US" sz="2800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31C47C72-14DD-2BDF-A5E2-35C7CB2F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13" y="1850246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無料テンプレートのダウンロード</a:t>
            </a:r>
            <a:br>
              <a:rPr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ありがとうございます！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2BC9BCE-08E7-DB54-B756-56957D5F7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-1738" r="16067"/>
          <a:stretch/>
        </p:blipFill>
        <p:spPr bwMode="auto">
          <a:xfrm>
            <a:off x="9994823" y="602204"/>
            <a:ext cx="1626448" cy="4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4772D7E-EB6C-D418-10B4-50A0A6B43B0F}"/>
              </a:ext>
            </a:extLst>
          </p:cNvPr>
          <p:cNvCxnSpPr>
            <a:cxnSpLocks/>
          </p:cNvCxnSpPr>
          <p:nvPr/>
        </p:nvCxnSpPr>
        <p:spPr>
          <a:xfrm>
            <a:off x="1687717" y="3397479"/>
            <a:ext cx="8606594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EE99FB9-AB94-4466-CB97-FB9300C31DCE}"/>
              </a:ext>
            </a:extLst>
          </p:cNvPr>
          <p:cNvCxnSpPr/>
          <p:nvPr/>
        </p:nvCxnSpPr>
        <p:spPr>
          <a:xfrm flipV="1">
            <a:off x="563713" y="586099"/>
            <a:ext cx="282711" cy="2438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A963ED-1380-05F2-FAFB-76836E9D2A2C}"/>
              </a:ext>
            </a:extLst>
          </p:cNvPr>
          <p:cNvSpPr txBox="1"/>
          <p:nvPr/>
        </p:nvSpPr>
        <p:spPr>
          <a:xfrm>
            <a:off x="570729" y="6025680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kumimoji="1" lang="en-US" altLang="ja-JP" sz="1000" dirty="0">
                <a:solidFill>
                  <a:schemeClr val="bg1">
                    <a:lumMod val="65000"/>
                  </a:schemeClr>
                </a:solidFill>
              </a:rPr>
              <a:t>echkoya_stylish_03_1.00</a:t>
            </a:r>
            <a:endParaRPr kumimoji="1" lang="ja-JP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7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図 5" descr="建物の前の道路標識&#10;&#10;自動的に生成された説明">
            <a:extLst>
              <a:ext uri="{FF2B5EF4-FFF2-40B4-BE49-F238E27FC236}">
                <a16:creationId xmlns:a16="http://schemas.microsoft.com/office/drawing/2014/main" id="{F2FA5417-6176-1BC0-3F42-5DA57B93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566AFAC-015F-C9DE-03D7-19AD57401B74}"/>
              </a:ext>
            </a:extLst>
          </p:cNvPr>
          <p:cNvSpPr/>
          <p:nvPr/>
        </p:nvSpPr>
        <p:spPr>
          <a:xfrm>
            <a:off x="0" y="0"/>
            <a:ext cx="12192000" cy="6850235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A828A1-FAD6-CC9E-60D9-CC615E52D23C}"/>
              </a:ext>
            </a:extLst>
          </p:cNvPr>
          <p:cNvSpPr txBox="1"/>
          <p:nvPr/>
        </p:nvSpPr>
        <p:spPr>
          <a:xfrm>
            <a:off x="4772561" y="158621"/>
            <a:ext cx="2698075" cy="646986"/>
          </a:xfrm>
          <a:prstGeom prst="roundRect">
            <a:avLst>
              <a:gd name="adj" fmla="val 0"/>
            </a:avLst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</a:rPr>
              <a:t>完成イメージ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F952EEB-D43A-201C-5BE8-B095B89B7E4A}"/>
              </a:ext>
            </a:extLst>
          </p:cNvPr>
          <p:cNvSpPr txBox="1"/>
          <p:nvPr/>
        </p:nvSpPr>
        <p:spPr>
          <a:xfrm>
            <a:off x="3060923" y="1891186"/>
            <a:ext cx="2167813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タイトルを入力</a:t>
            </a:r>
            <a:endParaRPr kumimoji="1" lang="en-US" altLang="ja-JP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7FFA07-0C20-E650-6157-8409953A2189}"/>
              </a:ext>
            </a:extLst>
          </p:cNvPr>
          <p:cNvSpPr txBox="1">
            <a:spLocks/>
          </p:cNvSpPr>
          <p:nvPr/>
        </p:nvSpPr>
        <p:spPr>
          <a:xfrm>
            <a:off x="6702805" y="3604739"/>
            <a:ext cx="5335398" cy="255389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同じ背景画像は以下の</a:t>
            </a:r>
            <a:r>
              <a:rPr lang="en-US" altLang="ja-JP" sz="1400" dirty="0"/>
              <a:t>URL</a:t>
            </a:r>
            <a:r>
              <a:rPr lang="ja-JP" altLang="en-US" sz="1400" dirty="0"/>
              <a:t>上にあります。</a:t>
            </a:r>
            <a:endParaRPr lang="en-US" altLang="ja-JP" sz="1400" dirty="0"/>
          </a:p>
          <a:p>
            <a:r>
              <a:rPr lang="en-US" altLang="ja-JP" sz="1400" dirty="0" err="1"/>
              <a:t>Pixabay</a:t>
            </a:r>
            <a:r>
              <a:rPr lang="ja-JP" altLang="en-US" sz="1400" dirty="0"/>
              <a:t>は海外でも使用される有名なフリー素材サイトです。多くの画像が“クリエイティブコモンズ</a:t>
            </a:r>
            <a:r>
              <a:rPr lang="en-US" altLang="ja-JP" sz="1400" dirty="0"/>
              <a:t>CC0</a:t>
            </a:r>
            <a:r>
              <a:rPr lang="ja-JP" altLang="en-US" sz="1400" dirty="0"/>
              <a:t>（いかなる権利も保有しない）”となっています。規約が気になる方は規約の</a:t>
            </a:r>
            <a:r>
              <a:rPr lang="en-US" altLang="ja-JP" sz="1400" dirty="0"/>
              <a:t>URL</a:t>
            </a:r>
            <a:r>
              <a:rPr lang="ja-JP" altLang="en-US" sz="1400" dirty="0"/>
              <a:t>をご覧ください。</a:t>
            </a:r>
            <a:endParaRPr lang="en-US" altLang="ja-JP" sz="1400" dirty="0"/>
          </a:p>
          <a:p>
            <a:r>
              <a:rPr lang="ja-JP" altLang="en-US" sz="1400" dirty="0"/>
              <a:t>ーーーーーーーーーーーーーー</a:t>
            </a:r>
            <a:endParaRPr lang="en-US" altLang="ja-JP" sz="1400" dirty="0"/>
          </a:p>
          <a:p>
            <a:r>
              <a:rPr lang="ja-JP" altLang="en-US" sz="1200" dirty="0"/>
              <a:t>「背景画像</a:t>
            </a:r>
            <a:r>
              <a:rPr lang="en-US" altLang="ja-JP" sz="1200" dirty="0"/>
              <a:t>URL</a:t>
            </a:r>
            <a:r>
              <a:rPr lang="ja-JP" altLang="en-US" sz="1200" dirty="0"/>
              <a:t>」</a:t>
            </a:r>
            <a:endParaRPr kumimoji="1" lang="en-US" altLang="ja-JP" sz="1200" dirty="0">
              <a:hlinkClick r:id="rId3"/>
            </a:endParaRPr>
          </a:p>
          <a:p>
            <a:r>
              <a:rPr kumimoji="1" lang="en-US" altLang="ja-JP" sz="1200" dirty="0">
                <a:hlinkClick r:id="rId3"/>
              </a:rPr>
              <a:t>https://pixabay.com/photos/architecture-buildings-city-22039/</a:t>
            </a:r>
            <a:endParaRPr kumimoji="1" lang="en-US" altLang="ja-JP" sz="1200" dirty="0"/>
          </a:p>
          <a:p>
            <a:endParaRPr lang="en-US" altLang="ja-JP" sz="1200" dirty="0"/>
          </a:p>
          <a:p>
            <a:r>
              <a:rPr kumimoji="1" lang="ja-JP" altLang="en-US" sz="1200" dirty="0"/>
              <a:t>「規約</a:t>
            </a:r>
            <a:r>
              <a:rPr kumimoji="1" lang="en-US" altLang="ja-JP" sz="1200" dirty="0"/>
              <a:t>URL</a:t>
            </a:r>
            <a:r>
              <a:rPr kumimoji="1" lang="ja-JP" altLang="en-US" sz="1200" dirty="0"/>
              <a:t>」</a:t>
            </a:r>
            <a:endParaRPr kumimoji="1" lang="en-US" altLang="ja-JP" sz="1200" dirty="0"/>
          </a:p>
          <a:p>
            <a:r>
              <a:rPr kumimoji="1" lang="en-US" altLang="ja-JP" sz="1200" dirty="0">
                <a:hlinkClick r:id="rId4"/>
              </a:rPr>
              <a:t>https://pixabay.com/ja/service/terms/</a:t>
            </a:r>
            <a:endParaRPr kumimoji="1" lang="en-US" altLang="ja-JP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FAC76B-5DE8-B761-3984-4FB1655D7173}"/>
              </a:ext>
            </a:extLst>
          </p:cNvPr>
          <p:cNvSpPr txBox="1"/>
          <p:nvPr/>
        </p:nvSpPr>
        <p:spPr>
          <a:xfrm>
            <a:off x="3034981" y="4558192"/>
            <a:ext cx="2167813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日時や場所を入力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7579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89F2926-E904-E51B-6AC3-DC058CAD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" y="0"/>
            <a:ext cx="12165655" cy="68580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6FC98BA-A38D-4E2B-9B17-10BB404E63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B12FA-0D6D-46D8-A588-4EDF6DFE10BD}"/>
              </a:ext>
            </a:extLst>
          </p:cNvPr>
          <p:cNvSpPr txBox="1"/>
          <p:nvPr/>
        </p:nvSpPr>
        <p:spPr>
          <a:xfrm>
            <a:off x="2773957" y="2263596"/>
            <a:ext cx="729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chemeClr val="bg1"/>
                </a:solidFill>
              </a:rPr>
              <a:t>DX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セミナー開催</a:t>
            </a:r>
            <a:endParaRPr kumimoji="1" lang="en-US" altLang="ja-JP" sz="7200" b="1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A3525AC-67D8-4641-B23D-87DC4275FE70}"/>
              </a:ext>
            </a:extLst>
          </p:cNvPr>
          <p:cNvSpPr/>
          <p:nvPr/>
        </p:nvSpPr>
        <p:spPr>
          <a:xfrm>
            <a:off x="2169949" y="2316163"/>
            <a:ext cx="313191" cy="9477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>
              <a:solidFill>
                <a:sysClr val="windowText" lastClr="000000"/>
              </a:solidFill>
            </a:endParaRPr>
          </a:p>
          <a:p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4077E5-D2AC-4D06-94BC-FED80F98344F}"/>
              </a:ext>
            </a:extLst>
          </p:cNvPr>
          <p:cNvSpPr txBox="1"/>
          <p:nvPr/>
        </p:nvSpPr>
        <p:spPr>
          <a:xfrm>
            <a:off x="2975294" y="3509963"/>
            <a:ext cx="729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chemeClr val="bg1"/>
                </a:solidFill>
              </a:rPr>
              <a:t>日時：</a:t>
            </a:r>
            <a:r>
              <a:rPr kumimoji="1" lang="en-US" altLang="ja-JP" sz="2400" b="1">
                <a:solidFill>
                  <a:schemeClr val="bg1"/>
                </a:solidFill>
              </a:rPr>
              <a:t>20XX/X/XX</a:t>
            </a:r>
          </a:p>
          <a:p>
            <a:r>
              <a:rPr lang="ja-JP" altLang="en-US" sz="2400" b="1">
                <a:solidFill>
                  <a:schemeClr val="bg1"/>
                </a:solidFill>
              </a:rPr>
              <a:t>場所：</a:t>
            </a:r>
            <a:r>
              <a:rPr lang="en-US" altLang="ja-JP" sz="2400" b="1">
                <a:solidFill>
                  <a:schemeClr val="bg1"/>
                </a:solidFill>
              </a:rPr>
              <a:t>XXXX</a:t>
            </a:r>
            <a:endParaRPr kumimoji="1" lang="en-US" altLang="ja-JP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7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7F9523C-1930-D0AB-4765-4AECCDE9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" y="0"/>
            <a:ext cx="12165655" cy="68580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6FC98BA-A38D-4E2B-9B17-10BB404E63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048CE5B-240A-4501-B809-9FFDB7F5E7A7}"/>
              </a:ext>
            </a:extLst>
          </p:cNvPr>
          <p:cNvSpPr/>
          <p:nvPr/>
        </p:nvSpPr>
        <p:spPr>
          <a:xfrm>
            <a:off x="0" y="1751162"/>
            <a:ext cx="12192000" cy="335567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B12FA-0D6D-46D8-A588-4EDF6DFE10BD}"/>
              </a:ext>
            </a:extLst>
          </p:cNvPr>
          <p:cNvSpPr txBox="1"/>
          <p:nvPr/>
        </p:nvSpPr>
        <p:spPr>
          <a:xfrm>
            <a:off x="2776753" y="2401709"/>
            <a:ext cx="7290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chemeClr val="bg1"/>
                </a:solidFill>
              </a:rPr>
              <a:t>DX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セミナー開催</a:t>
            </a:r>
            <a:endParaRPr kumimoji="1" lang="en-US" altLang="ja-JP" sz="7200" b="1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A3525AC-67D8-4641-B23D-87DC4275FE70}"/>
              </a:ext>
            </a:extLst>
          </p:cNvPr>
          <p:cNvSpPr/>
          <p:nvPr/>
        </p:nvSpPr>
        <p:spPr>
          <a:xfrm>
            <a:off x="2063687" y="2502686"/>
            <a:ext cx="313191" cy="18526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>
              <a:solidFill>
                <a:sysClr val="windowText" lastClr="000000"/>
              </a:solidFill>
            </a:endParaRPr>
          </a:p>
          <a:p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4077E5-D2AC-4D06-94BC-FED80F98344F}"/>
              </a:ext>
            </a:extLst>
          </p:cNvPr>
          <p:cNvSpPr txBox="1"/>
          <p:nvPr/>
        </p:nvSpPr>
        <p:spPr>
          <a:xfrm>
            <a:off x="2978090" y="3648076"/>
            <a:ext cx="7290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日時：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20XX/X/XX</a:t>
            </a:r>
          </a:p>
          <a:p>
            <a:r>
              <a:rPr lang="ja-JP" altLang="en-US" sz="2400" b="1" dirty="0">
                <a:solidFill>
                  <a:schemeClr val="bg1"/>
                </a:solidFill>
              </a:rPr>
              <a:t>場所：</a:t>
            </a:r>
            <a:r>
              <a:rPr lang="en-US" altLang="ja-JP" sz="2400" b="1" dirty="0">
                <a:solidFill>
                  <a:schemeClr val="bg1"/>
                </a:solidFill>
              </a:rPr>
              <a:t>XXXX</a:t>
            </a:r>
            <a:endParaRPr kumimoji="1" lang="en-US" altLang="ja-JP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0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3F8A98E-6334-7764-B54A-E9AAE9D3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2" y="0"/>
            <a:ext cx="12165655" cy="68580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6FC98BA-A38D-4E2B-9B17-10BB404E63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B12FA-0D6D-46D8-A588-4EDF6DFE10BD}"/>
              </a:ext>
            </a:extLst>
          </p:cNvPr>
          <p:cNvSpPr txBox="1"/>
          <p:nvPr/>
        </p:nvSpPr>
        <p:spPr>
          <a:xfrm>
            <a:off x="4329598" y="1982450"/>
            <a:ext cx="7290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>
                <a:solidFill>
                  <a:schemeClr val="bg1"/>
                </a:solidFill>
              </a:rPr>
              <a:t>セミナー開催</a:t>
            </a:r>
            <a:endParaRPr kumimoji="1" lang="en-US" altLang="ja-JP" sz="8800" b="1" dirty="0">
              <a:solidFill>
                <a:schemeClr val="bg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0A1AFAD-4F20-4742-8945-F973A361E71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0675F1CC-58F1-4132-9A0C-C74B2501A0FA}"/>
                </a:ext>
              </a:extLst>
            </p:cNvPr>
            <p:cNvSpPr/>
            <p:nvPr/>
          </p:nvSpPr>
          <p:spPr>
            <a:xfrm>
              <a:off x="0" y="0"/>
              <a:ext cx="3459192" cy="68580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E6F893D-4227-4CB7-BF96-415AFD6EE335}"/>
                </a:ext>
              </a:extLst>
            </p:cNvPr>
            <p:cNvSpPr/>
            <p:nvPr/>
          </p:nvSpPr>
          <p:spPr>
            <a:xfrm>
              <a:off x="0" y="5075482"/>
              <a:ext cx="12192000" cy="178251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ローチャート: 記憶データ 8">
              <a:extLst>
                <a:ext uri="{FF2B5EF4-FFF2-40B4-BE49-F238E27FC236}">
                  <a16:creationId xmlns:a16="http://schemas.microsoft.com/office/drawing/2014/main" id="{1DE0B749-46F2-4FEE-B4A3-54C17AC8A9D8}"/>
                </a:ext>
              </a:extLst>
            </p:cNvPr>
            <p:cNvSpPr/>
            <p:nvPr/>
          </p:nvSpPr>
          <p:spPr>
            <a:xfrm rot="19136911">
              <a:off x="1554258" y="4201317"/>
              <a:ext cx="3021749" cy="2120180"/>
            </a:xfrm>
            <a:prstGeom prst="flowChartOnlineStorag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4077E5-D2AC-4D06-94BC-FED80F98344F}"/>
              </a:ext>
            </a:extLst>
          </p:cNvPr>
          <p:cNvSpPr txBox="1"/>
          <p:nvPr/>
        </p:nvSpPr>
        <p:spPr>
          <a:xfrm>
            <a:off x="3179120" y="3981311"/>
            <a:ext cx="7163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solidFill>
                  <a:schemeClr val="bg1"/>
                </a:solidFill>
              </a:rPr>
              <a:t>日時：</a:t>
            </a:r>
            <a:r>
              <a:rPr kumimoji="1" lang="en-US" altLang="ja-JP" sz="5400" b="1" dirty="0">
                <a:solidFill>
                  <a:schemeClr val="bg1"/>
                </a:solidFill>
              </a:rPr>
              <a:t>20XX/X/XX</a:t>
            </a:r>
          </a:p>
          <a:p>
            <a:r>
              <a:rPr lang="ja-JP" altLang="en-US" sz="5400" b="1" dirty="0">
                <a:solidFill>
                  <a:schemeClr val="bg1"/>
                </a:solidFill>
              </a:rPr>
              <a:t>場所：</a:t>
            </a:r>
            <a:r>
              <a:rPr lang="en-US" altLang="ja-JP" sz="5400" b="1" dirty="0">
                <a:solidFill>
                  <a:schemeClr val="bg1"/>
                </a:solidFill>
              </a:rPr>
              <a:t>XXXX</a:t>
            </a:r>
            <a:endParaRPr kumimoji="1" lang="en-US" altLang="ja-JP" sz="54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697762-DABA-44BE-87F8-1B8EE900C58A}"/>
              </a:ext>
            </a:extLst>
          </p:cNvPr>
          <p:cNvSpPr txBox="1"/>
          <p:nvPr/>
        </p:nvSpPr>
        <p:spPr>
          <a:xfrm>
            <a:off x="1156050" y="1027517"/>
            <a:ext cx="33080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b="1" dirty="0">
                <a:solidFill>
                  <a:schemeClr val="bg1"/>
                </a:solidFill>
              </a:rPr>
              <a:t>DX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E3D02EC-6A14-4315-A346-5BBA42095E4E}"/>
              </a:ext>
            </a:extLst>
          </p:cNvPr>
          <p:cNvCxnSpPr>
            <a:cxnSpLocks/>
          </p:cNvCxnSpPr>
          <p:nvPr/>
        </p:nvCxnSpPr>
        <p:spPr>
          <a:xfrm flipV="1">
            <a:off x="2528940" y="3616574"/>
            <a:ext cx="7202649" cy="28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85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EC7993D-DA3B-B6B7-6947-F4B5ED2E67BB}"/>
              </a:ext>
            </a:extLst>
          </p:cNvPr>
          <p:cNvSpPr/>
          <p:nvPr/>
        </p:nvSpPr>
        <p:spPr>
          <a:xfrm flipV="1">
            <a:off x="426000" y="423000"/>
            <a:ext cx="11340000" cy="60120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94C949-C88A-3EF3-195B-36F9B483D64F}"/>
              </a:ext>
            </a:extLst>
          </p:cNvPr>
          <p:cNvSpPr txBox="1"/>
          <p:nvPr/>
        </p:nvSpPr>
        <p:spPr>
          <a:xfrm>
            <a:off x="2427752" y="736217"/>
            <a:ext cx="7336496" cy="4440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■シンプルなアイキャッチ画像</a:t>
            </a:r>
            <a:r>
              <a:rPr lang="ja-JP" altLang="en-US" sz="2400" b="1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の作成</a:t>
            </a:r>
            <a:r>
              <a:rPr kumimoji="1" lang="ja-JP" altLang="en-US" sz="2400" b="1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方法</a:t>
            </a:r>
            <a:endParaRPr kumimoji="1" lang="en-US" altLang="ja-JP" sz="2400" b="1" dirty="0">
              <a:latin typeface="源ノ角ゴシック JP" panose="020B0500000000000000" pitchFamily="34" charset="-128"/>
              <a:ea typeface="源ノ角ゴシック JP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</a:rPr>
              <a:t>テクこや</a:t>
            </a:r>
            <a:r>
              <a:rPr lang="ja-JP" altLang="en-US" sz="1600" dirty="0"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</a:rPr>
              <a:t>「パワーポイントでシンプルなアイキャッチ画像をつくる方法」</a:t>
            </a:r>
            <a:endParaRPr kumimoji="1" lang="en-US" altLang="ja-JP" sz="1600" dirty="0">
              <a:latin typeface="源ノ角ゴシック JP" panose="020B0500000000000000" pitchFamily="34" charset="-128"/>
              <a:ea typeface="源ノ角ゴシック JP" panose="020B0500000000000000" pitchFamily="34" charset="-128"/>
              <a:cs typeface="Noto Sans SemBd" panose="020B0702040504020204" pitchFamily="34"/>
            </a:endParaRPr>
          </a:p>
          <a:p>
            <a:r>
              <a:rPr kumimoji="1" lang="en-US" altLang="ja-JP" sz="1200" dirty="0"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  <a:hlinkClick r:id="rId2"/>
              </a:rPr>
              <a:t>https://techkoya.com/powerpoint-featured-image/</a:t>
            </a:r>
            <a:endParaRPr lang="en-US" altLang="ja-JP" sz="1200" dirty="0">
              <a:latin typeface="源ノ角ゴシック JP" panose="020B0500000000000000" pitchFamily="34" charset="-128"/>
              <a:ea typeface="源ノ角ゴシック JP" panose="020B0500000000000000" pitchFamily="34" charset="-128"/>
              <a:cs typeface="Noto Sans SemBd" panose="020B0702040504020204" pitchFamily="34"/>
            </a:endParaRPr>
          </a:p>
          <a:p>
            <a:endParaRPr kumimoji="1" lang="en-US" altLang="ja-JP" dirty="0">
              <a:solidFill>
                <a:srgbClr val="663300"/>
              </a:solidFill>
              <a:latin typeface="源ノ角ゴシック JP" panose="020B0500000000000000" pitchFamily="34" charset="-128"/>
              <a:ea typeface="源ノ角ゴシック JP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  <a:t>■おすすめのフリー素材サイト</a:t>
            </a:r>
            <a:endParaRPr lang="en-US" altLang="ja-JP" sz="2400" b="1" dirty="0">
              <a:latin typeface="源ノ角ゴシック JP" panose="020B0500000000000000" pitchFamily="34" charset="-128"/>
              <a:ea typeface="源ノ角ゴシック JP" panose="020B0500000000000000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</a:rPr>
              <a:t>photoAC</a:t>
            </a:r>
            <a:r>
              <a:rPr kumimoji="1" lang="ja-JP" altLang="en-US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+mn-cs"/>
              </a:rPr>
              <a:t>　無料会員登録すると約</a:t>
            </a:r>
            <a:r>
              <a:rPr kumimoji="1" lang="en-US" altLang="ja-JP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+mn-cs"/>
              </a:rPr>
              <a:t>500</a:t>
            </a:r>
            <a:r>
              <a:rPr kumimoji="1" lang="ja-JP" altLang="en-US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+mn-cs"/>
              </a:rPr>
              <a:t>万点の素材をダウンロードできます</a:t>
            </a:r>
            <a:br>
              <a:rPr kumimoji="1" lang="en-US" altLang="ja-JP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+mn-cs"/>
              </a:rPr>
            </a:br>
            <a:r>
              <a:rPr kumimoji="1" lang="en-US" altLang="ja-JP" sz="1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  <a:hlinkClick r:id="rId3"/>
              </a:rPr>
              <a:t>https://www.photo-ac.com/</a:t>
            </a: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源ノ角ゴシック JP" panose="020B0500000000000000" pitchFamily="34" charset="-128"/>
              <a:ea typeface="源ノ角ゴシック JP" panose="020B0500000000000000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ja-JP" altLang="en-US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+mn-cs"/>
              </a:rPr>
              <a:t>いらすとや</a:t>
            </a:r>
            <a:r>
              <a:rPr kumimoji="1" lang="ja-JP" altLang="en-US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+mn-cs"/>
              </a:rPr>
              <a:t>　種類豊富なかわいいイラストを配布しています</a:t>
            </a:r>
            <a:br>
              <a:rPr lang="en-US" altLang="ja-JP" sz="1600" dirty="0">
                <a:solidFill>
                  <a:prstClr val="black"/>
                </a:solidFill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</a:br>
            <a:r>
              <a:rPr kumimoji="1" lang="en-US" altLang="ja-JP" sz="1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  <a:hlinkClick r:id="rId4"/>
              </a:rPr>
              <a:t>https://www.irasutoya.com/</a:t>
            </a:r>
            <a:endParaRPr kumimoji="1" lang="en-US" altLang="ja-JP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源ノ角ゴシック JP" panose="020B0500000000000000" pitchFamily="34" charset="-128"/>
              <a:ea typeface="源ノ角ゴシック JP" panose="020B0500000000000000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en-US" altLang="ja-JP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</a:rPr>
              <a:t>remove.bg</a:t>
            </a:r>
            <a:r>
              <a:rPr kumimoji="1" lang="ja-JP" altLang="en-US" sz="1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+mn-cs"/>
              </a:rPr>
              <a:t>　写真や画像の背景を自動で消してくれます</a:t>
            </a:r>
            <a:br>
              <a:rPr lang="en-US" altLang="ja-JP" sz="1600" dirty="0">
                <a:solidFill>
                  <a:prstClr val="black"/>
                </a:solidFill>
                <a:latin typeface="源ノ角ゴシック JP" panose="020B0500000000000000" pitchFamily="34" charset="-128"/>
                <a:ea typeface="源ノ角ゴシック JP" panose="020B0500000000000000" pitchFamily="34" charset="-128"/>
              </a:rPr>
            </a:br>
            <a:r>
              <a:rPr kumimoji="1" lang="en-US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  <a:hlinkClick r:id="rId5"/>
              </a:rPr>
              <a:t>https://www.remove.bg/ja</a:t>
            </a:r>
            <a:br>
              <a:rPr kumimoji="1" lang="en-US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</a:rPr>
            </a:br>
            <a:r>
              <a:rPr kumimoji="1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</a:rPr>
              <a:t>↑</a:t>
            </a:r>
            <a:r>
              <a:rPr kumimoji="1" lang="en-US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</a:rPr>
              <a:t>remove.bg</a:t>
            </a:r>
            <a:r>
              <a:rPr kumimoji="1" lang="ja-JP" altLang="en-US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</a:rPr>
              <a:t>の使い方　</a:t>
            </a:r>
            <a:r>
              <a:rPr kumimoji="1" lang="en-US" altLang="ja-JP" sz="1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源ノ角ゴシック JP" panose="020B0500000000000000" pitchFamily="34" charset="-128"/>
                <a:ea typeface="源ノ角ゴシック JP" panose="020B0500000000000000" pitchFamily="34" charset="-128"/>
                <a:cs typeface="Noto Sans SemBd" panose="020B0702040504020204" pitchFamily="34"/>
                <a:hlinkClick r:id="rId6"/>
              </a:rPr>
              <a:t>https://techkoya.com/background-transparency/</a:t>
            </a:r>
            <a:endParaRPr lang="en-US" altLang="ja-JP" sz="2400" dirty="0">
              <a:solidFill>
                <a:srgbClr val="663300"/>
              </a:solidFill>
              <a:latin typeface="源ノ角ゴシック JP" panose="020B0500000000000000" pitchFamily="34" charset="-128"/>
              <a:ea typeface="源ノ角ゴシック JP" panose="020B05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38FF9A-5A11-FB03-578B-32169BD5D0E9}"/>
              </a:ext>
            </a:extLst>
          </p:cNvPr>
          <p:cNvSpPr txBox="1"/>
          <p:nvPr/>
        </p:nvSpPr>
        <p:spPr>
          <a:xfrm>
            <a:off x="2284700" y="5624849"/>
            <a:ext cx="76226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ご質問やご不明点がございましたら、お気軽にご相談ください♪</a:t>
            </a:r>
            <a:endParaRPr kumimoji="1" lang="en-US" altLang="ja-JP" sz="2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お問い合わせ先：</a:t>
            </a:r>
            <a:r>
              <a:rPr kumimoji="1" lang="en-US" altLang="ja-JP" sz="1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hlinkClick r:id="rId7"/>
              </a:rPr>
              <a:t>https://techkoya.com/contact/</a:t>
            </a:r>
            <a:endParaRPr kumimoji="1" lang="en-US" altLang="ja-JP" sz="1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77E0386-AF60-819D-39F4-DE0AB55FBCFE}"/>
              </a:ext>
            </a:extLst>
          </p:cNvPr>
          <p:cNvGrpSpPr/>
          <p:nvPr/>
        </p:nvGrpSpPr>
        <p:grpSpPr>
          <a:xfrm flipH="1">
            <a:off x="11294932" y="581908"/>
            <a:ext cx="284404" cy="248031"/>
            <a:chOff x="557258" y="581908"/>
            <a:chExt cx="284404" cy="248031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00441265-6B87-ACBF-86AD-BA30849B96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258" y="736217"/>
              <a:ext cx="108662" cy="937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6334A2F-7482-1412-F57E-C75A5FD24C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000" y="581908"/>
              <a:ext cx="108662" cy="937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3AD5400A-1430-F5F2-9CAE-AF665CB0F8FF}"/>
              </a:ext>
            </a:extLst>
          </p:cNvPr>
          <p:cNvCxnSpPr>
            <a:cxnSpLocks/>
          </p:cNvCxnSpPr>
          <p:nvPr/>
        </p:nvCxnSpPr>
        <p:spPr>
          <a:xfrm>
            <a:off x="2284700" y="5426561"/>
            <a:ext cx="7622600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A6F2020-99F8-3112-3712-C3B5EB3F85D5}"/>
              </a:ext>
            </a:extLst>
          </p:cNvPr>
          <p:cNvSpPr/>
          <p:nvPr/>
        </p:nvSpPr>
        <p:spPr>
          <a:xfrm>
            <a:off x="911965" y="783078"/>
            <a:ext cx="1029823" cy="52186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おまけ</a:t>
            </a:r>
          </a:p>
        </p:txBody>
      </p:sp>
    </p:spTree>
    <p:extLst>
      <p:ext uri="{BB962C8B-B14F-4D97-AF65-F5344CB8AC3E}">
        <p14:creationId xmlns:p14="http://schemas.microsoft.com/office/powerpoint/2010/main" val="113568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ワイド画面</PresentationFormat>
  <Paragraphs>37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HGS創英角ﾎﾟｯﾌﾟ体</vt:lpstr>
      <vt:lpstr>Noto Sans Med</vt:lpstr>
      <vt:lpstr>源ノ角ゴシック JP</vt:lpstr>
      <vt:lpstr>游ゴシック</vt:lpstr>
      <vt:lpstr>游ゴシック Light</vt:lpstr>
      <vt:lpstr>Arial</vt:lpstr>
      <vt:lpstr>Office テーマ</vt:lpstr>
      <vt:lpstr>無料テンプレートのダウンロード ありがとうございます！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2022-07-08T10:29:30Z</dcterms:created>
  <dcterms:modified xsi:type="dcterms:W3CDTF">2022-07-08T11:05:09Z</dcterms:modified>
</cp:coreProperties>
</file>